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6" r:id="rId1"/>
  </p:sldMasterIdLst>
  <p:notesMasterIdLst>
    <p:notesMasterId r:id="rId40"/>
  </p:notesMasterIdLst>
  <p:handoutMasterIdLst>
    <p:handoutMasterId r:id="rId41"/>
  </p:handoutMasterIdLst>
  <p:sldIdLst>
    <p:sldId id="1409" r:id="rId2"/>
    <p:sldId id="1458" r:id="rId3"/>
    <p:sldId id="1485" r:id="rId4"/>
    <p:sldId id="1433" r:id="rId5"/>
    <p:sldId id="1418" r:id="rId6"/>
    <p:sldId id="1421" r:id="rId7"/>
    <p:sldId id="1530" r:id="rId8"/>
    <p:sldId id="1462" r:id="rId9"/>
    <p:sldId id="1515" r:id="rId10"/>
    <p:sldId id="1463" r:id="rId11"/>
    <p:sldId id="1464" r:id="rId12"/>
    <p:sldId id="1443" r:id="rId13"/>
    <p:sldId id="1465" r:id="rId14"/>
    <p:sldId id="1466" r:id="rId15"/>
    <p:sldId id="1516" r:id="rId16"/>
    <p:sldId id="1468" r:id="rId17"/>
    <p:sldId id="1469" r:id="rId18"/>
    <p:sldId id="1497" r:id="rId19"/>
    <p:sldId id="1447" r:id="rId20"/>
    <p:sldId id="1480" r:id="rId21"/>
    <p:sldId id="1482" r:id="rId22"/>
    <p:sldId id="1448" r:id="rId23"/>
    <p:sldId id="1451" r:id="rId24"/>
    <p:sldId id="1452" r:id="rId25"/>
    <p:sldId id="1496" r:id="rId26"/>
    <p:sldId id="1517" r:id="rId27"/>
    <p:sldId id="1476" r:id="rId28"/>
    <p:sldId id="1470" r:id="rId29"/>
    <p:sldId id="1475" r:id="rId30"/>
    <p:sldId id="1519" r:id="rId31"/>
    <p:sldId id="1521" r:id="rId32"/>
    <p:sldId id="1522" r:id="rId33"/>
    <p:sldId id="1524" r:id="rId34"/>
    <p:sldId id="1528" r:id="rId35"/>
    <p:sldId id="1526" r:id="rId36"/>
    <p:sldId id="1478" r:id="rId37"/>
    <p:sldId id="1484" r:id="rId38"/>
    <p:sldId id="1487" r:id="rId39"/>
  </p:sldIdLst>
  <p:sldSz cx="9144000" cy="6858000" type="screen4x3"/>
  <p:notesSz cx="7099300" cy="10234613"/>
  <p:defaultTextStyle>
    <a:defPPr>
      <a:defRPr lang="de-DE"/>
    </a:defPPr>
    <a:lvl1pPr algn="r" rtl="0" fontAlgn="base">
      <a:spcBef>
        <a:spcPct val="0"/>
      </a:spcBef>
      <a:spcAft>
        <a:spcPct val="0"/>
      </a:spcAft>
      <a:defRPr sz="1000" b="1" kern="1200">
        <a:solidFill>
          <a:srgbClr val="006666"/>
        </a:solidFill>
        <a:latin typeface="Tahoma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1000" b="1" kern="1200">
        <a:solidFill>
          <a:srgbClr val="006666"/>
        </a:solidFill>
        <a:latin typeface="Tahoma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1000" b="1" kern="1200">
        <a:solidFill>
          <a:srgbClr val="006666"/>
        </a:solidFill>
        <a:latin typeface="Tahoma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1000" b="1" kern="1200">
        <a:solidFill>
          <a:srgbClr val="006666"/>
        </a:solidFill>
        <a:latin typeface="Tahoma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1000" b="1" kern="1200">
        <a:solidFill>
          <a:srgbClr val="006666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000" b="1" kern="1200">
        <a:solidFill>
          <a:srgbClr val="006666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000" b="1" kern="1200">
        <a:solidFill>
          <a:srgbClr val="006666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000" b="1" kern="1200">
        <a:solidFill>
          <a:srgbClr val="006666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000" b="1" kern="1200">
        <a:solidFill>
          <a:srgbClr val="006666"/>
        </a:solidFill>
        <a:latin typeface="Tahom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3B0C87F2-471D-4976-8A1E-3543857BC15F}">
          <p14:sldIdLst>
            <p14:sldId id="1409"/>
            <p14:sldId id="1458"/>
            <p14:sldId id="1485"/>
            <p14:sldId id="1433"/>
            <p14:sldId id="1418"/>
            <p14:sldId id="1421"/>
            <p14:sldId id="1530"/>
            <p14:sldId id="1462"/>
            <p14:sldId id="1515"/>
            <p14:sldId id="1463"/>
            <p14:sldId id="1464"/>
            <p14:sldId id="1443"/>
            <p14:sldId id="1465"/>
            <p14:sldId id="1466"/>
            <p14:sldId id="1516"/>
            <p14:sldId id="1468"/>
            <p14:sldId id="1469"/>
            <p14:sldId id="1497"/>
            <p14:sldId id="1447"/>
            <p14:sldId id="1480"/>
            <p14:sldId id="1482"/>
            <p14:sldId id="1448"/>
            <p14:sldId id="1451"/>
            <p14:sldId id="1452"/>
            <p14:sldId id="1496"/>
            <p14:sldId id="1517"/>
            <p14:sldId id="1476"/>
            <p14:sldId id="1470"/>
            <p14:sldId id="1475"/>
            <p14:sldId id="1519"/>
            <p14:sldId id="1521"/>
            <p14:sldId id="1522"/>
            <p14:sldId id="1524"/>
            <p14:sldId id="1528"/>
            <p14:sldId id="1526"/>
            <p14:sldId id="1478"/>
            <p14:sldId id="1484"/>
            <p14:sldId id="14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2141">
          <p15:clr>
            <a:srgbClr val="A4A3A4"/>
          </p15:clr>
        </p15:guide>
        <p15:guide id="4" pos="1438">
          <p15:clr>
            <a:srgbClr val="A4A3A4"/>
          </p15:clr>
        </p15:guide>
        <p15:guide id="5" orient="horz" pos="4708">
          <p15:clr>
            <a:srgbClr val="A4A3A4"/>
          </p15:clr>
        </p15:guide>
        <p15:guide id="6" orient="horz" pos="3224">
          <p15:clr>
            <a:srgbClr val="A4A3A4"/>
          </p15:clr>
        </p15:guide>
        <p15:guide id="7" pos="3329">
          <p15:clr>
            <a:srgbClr val="A4A3A4"/>
          </p15:clr>
        </p15:guide>
        <p15:guide id="8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9A9"/>
    <a:srgbClr val="006666"/>
    <a:srgbClr val="DEEFDA"/>
    <a:srgbClr val="C8E2CF"/>
    <a:srgbClr val="808080"/>
    <a:srgbClr val="F7FFE8"/>
    <a:srgbClr val="99C5B7"/>
    <a:srgbClr val="4D958E"/>
    <a:srgbClr val="DAEDEF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73684" autoAdjust="0"/>
  </p:normalViewPr>
  <p:slideViewPr>
    <p:cSldViewPr>
      <p:cViewPr varScale="1">
        <p:scale>
          <a:sx n="82" d="100"/>
          <a:sy n="82" d="100"/>
        </p:scale>
        <p:origin x="174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980"/>
    </p:cViewPr>
  </p:sorterViewPr>
  <p:notesViewPr>
    <p:cSldViewPr>
      <p:cViewPr varScale="1">
        <p:scale>
          <a:sx n="86" d="100"/>
          <a:sy n="86" d="100"/>
        </p:scale>
        <p:origin x="3720" y="108"/>
      </p:cViewPr>
      <p:guideLst>
        <p:guide orient="horz" pos="3127"/>
        <p:guide pos="2141"/>
        <p:guide orient="horz" pos="2141"/>
        <p:guide pos="1438"/>
        <p:guide orient="horz" pos="4708"/>
        <p:guide orient="horz" pos="3224"/>
        <p:guide pos="3329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Schwarz" userId="e7ca7823-6989-4f46-8c19-2bb4ca9d942d" providerId="ADAL" clId="{20B3B079-670B-400D-BB2B-C4A331EAF1BD}"/>
    <pc:docChg chg="undo redo custSel addSld delSld modSld modSection">
      <pc:chgData name="Nathalie Schwarz" userId="e7ca7823-6989-4f46-8c19-2bb4ca9d942d" providerId="ADAL" clId="{20B3B079-670B-400D-BB2B-C4A331EAF1BD}" dt="2022-04-13T16:37:27.948" v="1527" actId="20577"/>
      <pc:docMkLst>
        <pc:docMk/>
      </pc:docMkLst>
      <pc:sldChg chg="modSp mod">
        <pc:chgData name="Nathalie Schwarz" userId="e7ca7823-6989-4f46-8c19-2bb4ca9d942d" providerId="ADAL" clId="{20B3B079-670B-400D-BB2B-C4A331EAF1BD}" dt="2022-04-13T15:42:00.429" v="1" actId="20577"/>
        <pc:sldMkLst>
          <pc:docMk/>
          <pc:sldMk cId="3461293669" sldId="1409"/>
        </pc:sldMkLst>
        <pc:spChg chg="mod">
          <ac:chgData name="Nathalie Schwarz" userId="e7ca7823-6989-4f46-8c19-2bb4ca9d942d" providerId="ADAL" clId="{20B3B079-670B-400D-BB2B-C4A331EAF1BD}" dt="2022-04-13T15:42:00.429" v="1" actId="20577"/>
          <ac:spMkLst>
            <pc:docMk/>
            <pc:sldMk cId="3461293669" sldId="1409"/>
            <ac:spMk id="179213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11:34.433" v="847" actId="21"/>
        <pc:sldMkLst>
          <pc:docMk/>
          <pc:sldMk cId="1998401702" sldId="1433"/>
        </pc:sldMkLst>
        <pc:spChg chg="mod">
          <ac:chgData name="Nathalie Schwarz" userId="e7ca7823-6989-4f46-8c19-2bb4ca9d942d" providerId="ADAL" clId="{20B3B079-670B-400D-BB2B-C4A331EAF1BD}" dt="2022-04-13T16:11:13.163" v="822"/>
          <ac:spMkLst>
            <pc:docMk/>
            <pc:sldMk cId="1998401702" sldId="1433"/>
            <ac:spMk id="9" creationId="{56AB0302-8F0C-4E0C-AE70-2E4A8EEA876D}"/>
          </ac:spMkLst>
        </pc:spChg>
        <pc:spChg chg="mod">
          <ac:chgData name="Nathalie Schwarz" userId="e7ca7823-6989-4f46-8c19-2bb4ca9d942d" providerId="ADAL" clId="{20B3B079-670B-400D-BB2B-C4A331EAF1BD}" dt="2022-04-13T16:11:34.433" v="847" actId="21"/>
          <ac:spMkLst>
            <pc:docMk/>
            <pc:sldMk cId="1998401702" sldId="1433"/>
            <ac:spMk id="15" creationId="{9138CDE4-31C3-4B25-9588-C465B49FFB11}"/>
          </ac:spMkLst>
        </pc:spChg>
      </pc:sldChg>
      <pc:sldChg chg="modSp mod">
        <pc:chgData name="Nathalie Schwarz" userId="e7ca7823-6989-4f46-8c19-2bb4ca9d942d" providerId="ADAL" clId="{20B3B079-670B-400D-BB2B-C4A331EAF1BD}" dt="2022-04-13T15:54:03.509" v="264"/>
        <pc:sldMkLst>
          <pc:docMk/>
          <pc:sldMk cId="1830426795" sldId="1443"/>
        </pc:sldMkLst>
        <pc:spChg chg="mod">
          <ac:chgData name="Nathalie Schwarz" userId="e7ca7823-6989-4f46-8c19-2bb4ca9d942d" providerId="ADAL" clId="{20B3B079-670B-400D-BB2B-C4A331EAF1BD}" dt="2022-04-13T15:53:15.254" v="262" actId="6549"/>
          <ac:spMkLst>
            <pc:docMk/>
            <pc:sldMk cId="1830426795" sldId="1443"/>
            <ac:spMk id="3" creationId="{31FC4444-F3B9-4157-8275-0F3EB7DB489D}"/>
          </ac:spMkLst>
        </pc:spChg>
        <pc:spChg chg="mod">
          <ac:chgData name="Nathalie Schwarz" userId="e7ca7823-6989-4f46-8c19-2bb4ca9d942d" providerId="ADAL" clId="{20B3B079-670B-400D-BB2B-C4A331EAF1BD}" dt="2022-04-13T15:51:46.229" v="222"/>
          <ac:spMkLst>
            <pc:docMk/>
            <pc:sldMk cId="1830426795" sldId="1443"/>
            <ac:spMk id="28" creationId="{E98DB647-4099-4062-BD24-88DAEC11F9ED}"/>
          </ac:spMkLst>
        </pc:spChg>
        <pc:spChg chg="mod">
          <ac:chgData name="Nathalie Schwarz" userId="e7ca7823-6989-4f46-8c19-2bb4ca9d942d" providerId="ADAL" clId="{20B3B079-670B-400D-BB2B-C4A331EAF1BD}" dt="2022-04-13T15:52:41.117" v="225"/>
          <ac:spMkLst>
            <pc:docMk/>
            <pc:sldMk cId="1830426795" sldId="1443"/>
            <ac:spMk id="36" creationId="{1B0860A5-0A97-4767-A0EA-146161155974}"/>
          </ac:spMkLst>
        </pc:spChg>
        <pc:spChg chg="mod">
          <ac:chgData name="Nathalie Schwarz" userId="e7ca7823-6989-4f46-8c19-2bb4ca9d942d" providerId="ADAL" clId="{20B3B079-670B-400D-BB2B-C4A331EAF1BD}" dt="2022-04-13T15:53:47.288" v="263"/>
          <ac:spMkLst>
            <pc:docMk/>
            <pc:sldMk cId="1830426795" sldId="1443"/>
            <ac:spMk id="37" creationId="{DAE5C340-55C1-46DA-A56F-F02B30A28054}"/>
          </ac:spMkLst>
        </pc:spChg>
        <pc:spChg chg="mod">
          <ac:chgData name="Nathalie Schwarz" userId="e7ca7823-6989-4f46-8c19-2bb4ca9d942d" providerId="ADAL" clId="{20B3B079-670B-400D-BB2B-C4A331EAF1BD}" dt="2022-04-13T15:54:03.509" v="264"/>
          <ac:spMkLst>
            <pc:docMk/>
            <pc:sldMk cId="1830426795" sldId="1443"/>
            <ac:spMk id="38" creationId="{4E6587F6-C114-46CB-8EDA-8878BF9219FB}"/>
          </ac:spMkLst>
        </pc:spChg>
        <pc:spChg chg="mod">
          <ac:chgData name="Nathalie Schwarz" userId="e7ca7823-6989-4f46-8c19-2bb4ca9d942d" providerId="ADAL" clId="{20B3B079-670B-400D-BB2B-C4A331EAF1BD}" dt="2022-04-13T15:52:54.387" v="251" actId="20577"/>
          <ac:spMkLst>
            <pc:docMk/>
            <pc:sldMk cId="1830426795" sldId="1443"/>
            <ac:spMk id="46" creationId="{34A2F87A-488E-404A-8CEA-4CE91E262DF9}"/>
          </ac:spMkLst>
        </pc:spChg>
        <pc:spChg chg="mod">
          <ac:chgData name="Nathalie Schwarz" userId="e7ca7823-6989-4f46-8c19-2bb4ca9d942d" providerId="ADAL" clId="{20B3B079-670B-400D-BB2B-C4A331EAF1BD}" dt="2022-04-13T15:52:25.219" v="224" actId="13926"/>
          <ac:spMkLst>
            <pc:docMk/>
            <pc:sldMk cId="1830426795" sldId="1443"/>
            <ac:spMk id="49" creationId="{DF95B372-9F87-4BFC-A491-664F2C3BFB19}"/>
          </ac:spMkLst>
        </pc:spChg>
      </pc:sldChg>
      <pc:sldChg chg="modSp mod">
        <pc:chgData name="Nathalie Schwarz" userId="e7ca7823-6989-4f46-8c19-2bb4ca9d942d" providerId="ADAL" clId="{20B3B079-670B-400D-BB2B-C4A331EAF1BD}" dt="2022-04-13T16:13:22.669" v="889"/>
        <pc:sldMkLst>
          <pc:docMk/>
          <pc:sldMk cId="3501737448" sldId="1447"/>
        </pc:sldMkLst>
        <pc:spChg chg="mod">
          <ac:chgData name="Nathalie Schwarz" userId="e7ca7823-6989-4f46-8c19-2bb4ca9d942d" providerId="ADAL" clId="{20B3B079-670B-400D-BB2B-C4A331EAF1BD}" dt="2022-04-13T16:13:22.669" v="889"/>
          <ac:spMkLst>
            <pc:docMk/>
            <pc:sldMk cId="3501737448" sldId="1447"/>
            <ac:spMk id="6" creationId="{F2404358-1858-47DD-B04F-71664BB5FDFC}"/>
          </ac:spMkLst>
        </pc:spChg>
        <pc:spChg chg="mod">
          <ac:chgData name="Nathalie Schwarz" userId="e7ca7823-6989-4f46-8c19-2bb4ca9d942d" providerId="ADAL" clId="{20B3B079-670B-400D-BB2B-C4A331EAF1BD}" dt="2022-04-13T16:13:06.997" v="888"/>
          <ac:spMkLst>
            <pc:docMk/>
            <pc:sldMk cId="3501737448" sldId="1447"/>
            <ac:spMk id="7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15:33.967" v="960" actId="14100"/>
        <pc:sldMkLst>
          <pc:docMk/>
          <pc:sldMk cId="3489587781" sldId="1448"/>
        </pc:sldMkLst>
        <pc:spChg chg="mod">
          <ac:chgData name="Nathalie Schwarz" userId="e7ca7823-6989-4f46-8c19-2bb4ca9d942d" providerId="ADAL" clId="{20B3B079-670B-400D-BB2B-C4A331EAF1BD}" dt="2022-04-13T16:15:33.967" v="960" actId="14100"/>
          <ac:spMkLst>
            <pc:docMk/>
            <pc:sldMk cId="3489587781" sldId="1448"/>
            <ac:spMk id="6" creationId="{F2404358-1858-47DD-B04F-71664BB5FDFC}"/>
          </ac:spMkLst>
        </pc:spChg>
        <pc:spChg chg="mod">
          <ac:chgData name="Nathalie Schwarz" userId="e7ca7823-6989-4f46-8c19-2bb4ca9d942d" providerId="ADAL" clId="{20B3B079-670B-400D-BB2B-C4A331EAF1BD}" dt="2022-04-13T16:15:00.899" v="934"/>
          <ac:spMkLst>
            <pc:docMk/>
            <pc:sldMk cId="3489587781" sldId="1448"/>
            <ac:spMk id="10" creationId="{92129EBC-7018-45CA-9954-837B6B8F4AC1}"/>
          </ac:spMkLst>
        </pc:spChg>
      </pc:sldChg>
      <pc:sldChg chg="modSp mod">
        <pc:chgData name="Nathalie Schwarz" userId="e7ca7823-6989-4f46-8c19-2bb4ca9d942d" providerId="ADAL" clId="{20B3B079-670B-400D-BB2B-C4A331EAF1BD}" dt="2022-04-13T16:18:40.573" v="1143" actId="20577"/>
        <pc:sldMkLst>
          <pc:docMk/>
          <pc:sldMk cId="443478285" sldId="1451"/>
        </pc:sldMkLst>
        <pc:spChg chg="mod">
          <ac:chgData name="Nathalie Schwarz" userId="e7ca7823-6989-4f46-8c19-2bb4ca9d942d" providerId="ADAL" clId="{20B3B079-670B-400D-BB2B-C4A331EAF1BD}" dt="2022-04-13T16:18:40.573" v="1143" actId="20577"/>
          <ac:spMkLst>
            <pc:docMk/>
            <pc:sldMk cId="443478285" sldId="1451"/>
            <ac:spMk id="4" creationId="{67D5C447-77B0-49D2-AB0E-B6CC52209326}"/>
          </ac:spMkLst>
        </pc:spChg>
        <pc:spChg chg="mod">
          <ac:chgData name="Nathalie Schwarz" userId="e7ca7823-6989-4f46-8c19-2bb4ca9d942d" providerId="ADAL" clId="{20B3B079-670B-400D-BB2B-C4A331EAF1BD}" dt="2022-04-13T16:16:06.175" v="962"/>
          <ac:spMkLst>
            <pc:docMk/>
            <pc:sldMk cId="443478285" sldId="1451"/>
            <ac:spMk id="6" creationId="{F2404358-1858-47DD-B04F-71664BB5FDFC}"/>
          </ac:spMkLst>
        </pc:spChg>
        <pc:spChg chg="mod">
          <ac:chgData name="Nathalie Schwarz" userId="e7ca7823-6989-4f46-8c19-2bb4ca9d942d" providerId="ADAL" clId="{20B3B079-670B-400D-BB2B-C4A331EAF1BD}" dt="2022-04-13T16:17:32.191" v="1053" actId="255"/>
          <ac:spMkLst>
            <pc:docMk/>
            <pc:sldMk cId="443478285" sldId="1451"/>
            <ac:spMk id="10" creationId="{DB36C49D-FF34-4B62-9678-A89B781FFD90}"/>
          </ac:spMkLst>
        </pc:spChg>
      </pc:sldChg>
      <pc:sldChg chg="modSp mod">
        <pc:chgData name="Nathalie Schwarz" userId="e7ca7823-6989-4f46-8c19-2bb4ca9d942d" providerId="ADAL" clId="{20B3B079-670B-400D-BB2B-C4A331EAF1BD}" dt="2022-04-13T16:18:35.600" v="1141" actId="20577"/>
        <pc:sldMkLst>
          <pc:docMk/>
          <pc:sldMk cId="3094862717" sldId="1452"/>
        </pc:sldMkLst>
        <pc:spChg chg="mod">
          <ac:chgData name="Nathalie Schwarz" userId="e7ca7823-6989-4f46-8c19-2bb4ca9d942d" providerId="ADAL" clId="{20B3B079-670B-400D-BB2B-C4A331EAF1BD}" dt="2022-04-13T16:18:35.600" v="1141" actId="20577"/>
          <ac:spMkLst>
            <pc:docMk/>
            <pc:sldMk cId="3094862717" sldId="1452"/>
            <ac:spMk id="4" creationId="{67D5C447-77B0-49D2-AB0E-B6CC52209326}"/>
          </ac:spMkLst>
        </pc:spChg>
        <pc:spChg chg="mod">
          <ac:chgData name="Nathalie Schwarz" userId="e7ca7823-6989-4f46-8c19-2bb4ca9d942d" providerId="ADAL" clId="{20B3B079-670B-400D-BB2B-C4A331EAF1BD}" dt="2022-04-13T16:18:07.182" v="1093" actId="14100"/>
          <ac:spMkLst>
            <pc:docMk/>
            <pc:sldMk cId="3094862717" sldId="1452"/>
            <ac:spMk id="6" creationId="{F2404358-1858-47DD-B04F-71664BB5FDFC}"/>
          </ac:spMkLst>
        </pc:spChg>
        <pc:spChg chg="mod">
          <ac:chgData name="Nathalie Schwarz" userId="e7ca7823-6989-4f46-8c19-2bb4ca9d942d" providerId="ADAL" clId="{20B3B079-670B-400D-BB2B-C4A331EAF1BD}" dt="2022-04-13T16:17:22.086" v="1052" actId="1076"/>
          <ac:spMkLst>
            <pc:docMk/>
            <pc:sldMk cId="3094862717" sldId="1452"/>
            <ac:spMk id="10" creationId="{DB36C49D-FF34-4B62-9678-A89B781FFD90}"/>
          </ac:spMkLst>
        </pc:spChg>
      </pc:sldChg>
      <pc:sldChg chg="modSp mod">
        <pc:chgData name="Nathalie Schwarz" userId="e7ca7823-6989-4f46-8c19-2bb4ca9d942d" providerId="ADAL" clId="{20B3B079-670B-400D-BB2B-C4A331EAF1BD}" dt="2022-04-13T15:46:16.167" v="109" actId="179"/>
        <pc:sldMkLst>
          <pc:docMk/>
          <pc:sldMk cId="4058216433" sldId="1463"/>
        </pc:sldMkLst>
        <pc:spChg chg="mod">
          <ac:chgData name="Nathalie Schwarz" userId="e7ca7823-6989-4f46-8c19-2bb4ca9d942d" providerId="ADAL" clId="{20B3B079-670B-400D-BB2B-C4A331EAF1BD}" dt="2022-04-13T15:46:16.167" v="109" actId="179"/>
          <ac:spMkLst>
            <pc:docMk/>
            <pc:sldMk cId="4058216433" sldId="1463"/>
            <ac:spMk id="3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5:44:06.349" v="75" actId="20577"/>
          <ac:spMkLst>
            <pc:docMk/>
            <pc:sldMk cId="4058216433" sldId="1463"/>
            <ac:spMk id="67585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5:51:21.478" v="221"/>
        <pc:sldMkLst>
          <pc:docMk/>
          <pc:sldMk cId="506862381" sldId="1464"/>
        </pc:sldMkLst>
        <pc:spChg chg="mod">
          <ac:chgData name="Nathalie Schwarz" userId="e7ca7823-6989-4f46-8c19-2bb4ca9d942d" providerId="ADAL" clId="{20B3B079-670B-400D-BB2B-C4A331EAF1BD}" dt="2022-04-13T15:51:21.478" v="221"/>
          <ac:spMkLst>
            <pc:docMk/>
            <pc:sldMk cId="506862381" sldId="1464"/>
            <ac:spMk id="3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5:46:40.948" v="110"/>
          <ac:spMkLst>
            <pc:docMk/>
            <pc:sldMk cId="506862381" sldId="1464"/>
            <ac:spMk id="69633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00:59.857" v="417" actId="20577"/>
        <pc:sldMkLst>
          <pc:docMk/>
          <pc:sldMk cId="3889988612" sldId="1465"/>
        </pc:sldMkLst>
        <pc:spChg chg="mod">
          <ac:chgData name="Nathalie Schwarz" userId="e7ca7823-6989-4f46-8c19-2bb4ca9d942d" providerId="ADAL" clId="{20B3B079-670B-400D-BB2B-C4A331EAF1BD}" dt="2022-04-13T15:59:16.608" v="359" actId="20577"/>
          <ac:spMkLst>
            <pc:docMk/>
            <pc:sldMk cId="3889988612" sldId="1465"/>
            <ac:spMk id="36865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00:59.857" v="417" actId="20577"/>
          <ac:spMkLst>
            <pc:docMk/>
            <pc:sldMk cId="3889988612" sldId="1465"/>
            <ac:spMk id="36866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5:59:01.698" v="356" actId="6549"/>
        <pc:sldMkLst>
          <pc:docMk/>
          <pc:sldMk cId="709680095" sldId="1466"/>
        </pc:sldMkLst>
        <pc:spChg chg="mod">
          <ac:chgData name="Nathalie Schwarz" userId="e7ca7823-6989-4f46-8c19-2bb4ca9d942d" providerId="ADAL" clId="{20B3B079-670B-400D-BB2B-C4A331EAF1BD}" dt="2022-04-13T15:59:01.698" v="356" actId="6549"/>
          <ac:spMkLst>
            <pc:docMk/>
            <pc:sldMk cId="709680095" sldId="1466"/>
            <ac:spMk id="2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5:56:59.034" v="342" actId="20577"/>
          <ac:spMkLst>
            <pc:docMk/>
            <pc:sldMk cId="709680095" sldId="1466"/>
            <ac:spMk id="38913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5:56:48.056" v="328" actId="113"/>
          <ac:spMkLst>
            <pc:docMk/>
            <pc:sldMk cId="709680095" sldId="1466"/>
            <ac:spMk id="38914" creationId="{00000000-0000-0000-0000-000000000000}"/>
          </ac:spMkLst>
        </pc:spChg>
      </pc:sldChg>
      <pc:sldChg chg="del">
        <pc:chgData name="Nathalie Schwarz" userId="e7ca7823-6989-4f46-8c19-2bb4ca9d942d" providerId="ADAL" clId="{20B3B079-670B-400D-BB2B-C4A331EAF1BD}" dt="2022-04-13T16:01:28.930" v="419" actId="47"/>
        <pc:sldMkLst>
          <pc:docMk/>
          <pc:sldMk cId="2352288357" sldId="1467"/>
        </pc:sldMkLst>
      </pc:sldChg>
      <pc:sldChg chg="modSp mod">
        <pc:chgData name="Nathalie Schwarz" userId="e7ca7823-6989-4f46-8c19-2bb4ca9d942d" providerId="ADAL" clId="{20B3B079-670B-400D-BB2B-C4A331EAF1BD}" dt="2022-04-13T16:19:30.925" v="1203"/>
        <pc:sldMkLst>
          <pc:docMk/>
          <pc:sldMk cId="2827755879" sldId="1469"/>
        </pc:sldMkLst>
        <pc:spChg chg="mod">
          <ac:chgData name="Nathalie Schwarz" userId="e7ca7823-6989-4f46-8c19-2bb4ca9d942d" providerId="ADAL" clId="{20B3B079-670B-400D-BB2B-C4A331EAF1BD}" dt="2022-04-13T16:01:46.502" v="432" actId="20577"/>
          <ac:spMkLst>
            <pc:docMk/>
            <pc:sldMk cId="2827755879" sldId="1469"/>
            <ac:spMk id="43009" creationId="{00000000-0000-0000-0000-000000000000}"/>
          </ac:spMkLst>
        </pc:spChg>
        <pc:graphicFrameChg chg="mod">
          <ac:chgData name="Nathalie Schwarz" userId="e7ca7823-6989-4f46-8c19-2bb4ca9d942d" providerId="ADAL" clId="{20B3B079-670B-400D-BB2B-C4A331EAF1BD}" dt="2022-04-13T16:19:30.925" v="1203"/>
          <ac:graphicFrameMkLst>
            <pc:docMk/>
            <pc:sldMk cId="2827755879" sldId="1469"/>
            <ac:graphicFrameMk id="4" creationId="{00000000-0000-0000-0000-000000000000}"/>
          </ac:graphicFrameMkLst>
        </pc:graphicFrameChg>
      </pc:sldChg>
      <pc:sldChg chg="modSp mod">
        <pc:chgData name="Nathalie Schwarz" userId="e7ca7823-6989-4f46-8c19-2bb4ca9d942d" providerId="ADAL" clId="{20B3B079-670B-400D-BB2B-C4A331EAF1BD}" dt="2022-04-13T16:29:40.660" v="1377" actId="6549"/>
        <pc:sldMkLst>
          <pc:docMk/>
          <pc:sldMk cId="2030170000" sldId="1470"/>
        </pc:sldMkLst>
        <pc:spChg chg="mod">
          <ac:chgData name="Nathalie Schwarz" userId="e7ca7823-6989-4f46-8c19-2bb4ca9d942d" providerId="ADAL" clId="{20B3B079-670B-400D-BB2B-C4A331EAF1BD}" dt="2022-04-13T16:28:58.207" v="1373" actId="6549"/>
          <ac:spMkLst>
            <pc:docMk/>
            <pc:sldMk cId="2030170000" sldId="1470"/>
            <ac:spMk id="44033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9:40.660" v="1377" actId="6549"/>
          <ac:spMkLst>
            <pc:docMk/>
            <pc:sldMk cId="2030170000" sldId="1470"/>
            <ac:spMk id="72706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33:15.443" v="1449" actId="20577"/>
        <pc:sldMkLst>
          <pc:docMk/>
          <pc:sldMk cId="1070879087" sldId="1475"/>
        </pc:sldMkLst>
        <pc:spChg chg="mod">
          <ac:chgData name="Nathalie Schwarz" userId="e7ca7823-6989-4f46-8c19-2bb4ca9d942d" providerId="ADAL" clId="{20B3B079-670B-400D-BB2B-C4A331EAF1BD}" dt="2022-04-13T16:33:15.443" v="1449" actId="20577"/>
          <ac:spMkLst>
            <pc:docMk/>
            <pc:sldMk cId="1070879087" sldId="1475"/>
            <ac:spMk id="3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30:00.230" v="1379" actId="14100"/>
          <ac:spMkLst>
            <pc:docMk/>
            <pc:sldMk cId="1070879087" sldId="1475"/>
            <ac:spMk id="46081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28:17.654" v="1371" actId="20577"/>
        <pc:sldMkLst>
          <pc:docMk/>
          <pc:sldMk cId="2451265958" sldId="1476"/>
        </pc:sldMkLst>
        <pc:spChg chg="mod">
          <ac:chgData name="Nathalie Schwarz" userId="e7ca7823-6989-4f46-8c19-2bb4ca9d942d" providerId="ADAL" clId="{20B3B079-670B-400D-BB2B-C4A331EAF1BD}" dt="2022-04-13T16:26:12.069" v="1273" actId="20577"/>
          <ac:spMkLst>
            <pc:docMk/>
            <pc:sldMk cId="2451265958" sldId="1476"/>
            <ac:spMk id="49153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8:17.654" v="1371" actId="20577"/>
          <ac:spMkLst>
            <pc:docMk/>
            <pc:sldMk cId="2451265958" sldId="1476"/>
            <ac:spMk id="49155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6:45.415" v="1290" actId="13926"/>
          <ac:spMkLst>
            <pc:docMk/>
            <pc:sldMk cId="2451265958" sldId="1476"/>
            <ac:spMk id="49160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7:03.571" v="1315" actId="20577"/>
          <ac:spMkLst>
            <pc:docMk/>
            <pc:sldMk cId="2451265958" sldId="1476"/>
            <ac:spMk id="49161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6:54" v="1308" actId="20577"/>
          <ac:spMkLst>
            <pc:docMk/>
            <pc:sldMk cId="2451265958" sldId="1476"/>
            <ac:spMk id="49162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6:26.208" v="1287" actId="20577"/>
          <ac:spMkLst>
            <pc:docMk/>
            <pc:sldMk cId="2451265958" sldId="1476"/>
            <ac:spMk id="49164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6:29.324" v="1289" actId="20577"/>
          <ac:spMkLst>
            <pc:docMk/>
            <pc:sldMk cId="2451265958" sldId="1476"/>
            <ac:spMk id="49167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7:49.119" v="1329" actId="20577"/>
          <ac:spMkLst>
            <pc:docMk/>
            <pc:sldMk cId="2451265958" sldId="1476"/>
            <ac:spMk id="49168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7:43.251" v="1317"/>
          <ac:spMkLst>
            <pc:docMk/>
            <pc:sldMk cId="2451265958" sldId="1476"/>
            <ac:spMk id="49170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27:20.396" v="1316"/>
          <ac:spMkLst>
            <pc:docMk/>
            <pc:sldMk cId="2451265958" sldId="1476"/>
            <ac:spMk id="49171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35:19.622" v="1494" actId="6549"/>
        <pc:sldMkLst>
          <pc:docMk/>
          <pc:sldMk cId="1308247596" sldId="1478"/>
        </pc:sldMkLst>
        <pc:spChg chg="mod">
          <ac:chgData name="Nathalie Schwarz" userId="e7ca7823-6989-4f46-8c19-2bb4ca9d942d" providerId="ADAL" clId="{20B3B079-670B-400D-BB2B-C4A331EAF1BD}" dt="2022-04-13T16:34:33.521" v="1492"/>
          <ac:spMkLst>
            <pc:docMk/>
            <pc:sldMk cId="1308247596" sldId="1478"/>
            <ac:spMk id="53249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35:19.622" v="1494" actId="6549"/>
          <ac:spMkLst>
            <pc:docMk/>
            <pc:sldMk cId="1308247596" sldId="1478"/>
            <ac:spMk id="58370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14:08.529" v="893" actId="20577"/>
        <pc:sldMkLst>
          <pc:docMk/>
          <pc:sldMk cId="773268821" sldId="1480"/>
        </pc:sldMkLst>
        <pc:spChg chg="mod">
          <ac:chgData name="Nathalie Schwarz" userId="e7ca7823-6989-4f46-8c19-2bb4ca9d942d" providerId="ADAL" clId="{20B3B079-670B-400D-BB2B-C4A331EAF1BD}" dt="2022-04-13T16:14:08.529" v="893" actId="20577"/>
          <ac:spMkLst>
            <pc:docMk/>
            <pc:sldMk cId="773268821" sldId="1480"/>
            <ac:spMk id="72706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14:42.200" v="933"/>
        <pc:sldMkLst>
          <pc:docMk/>
          <pc:sldMk cId="2390599976" sldId="1482"/>
        </pc:sldMkLst>
        <pc:spChg chg="mod">
          <ac:chgData name="Nathalie Schwarz" userId="e7ca7823-6989-4f46-8c19-2bb4ca9d942d" providerId="ADAL" clId="{20B3B079-670B-400D-BB2B-C4A331EAF1BD}" dt="2022-04-13T16:14:42.200" v="933"/>
          <ac:spMkLst>
            <pc:docMk/>
            <pc:sldMk cId="2390599976" sldId="1482"/>
            <ac:spMk id="34819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35:38.571" v="1495"/>
        <pc:sldMkLst>
          <pc:docMk/>
          <pc:sldMk cId="579939464" sldId="1484"/>
        </pc:sldMkLst>
        <pc:spChg chg="mod">
          <ac:chgData name="Nathalie Schwarz" userId="e7ca7823-6989-4f46-8c19-2bb4ca9d942d" providerId="ADAL" clId="{20B3B079-670B-400D-BB2B-C4A331EAF1BD}" dt="2022-04-13T16:35:38.571" v="1495"/>
          <ac:spMkLst>
            <pc:docMk/>
            <pc:sldMk cId="579939464" sldId="1484"/>
            <ac:spMk id="55298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37:12.322" v="1502" actId="108"/>
        <pc:sldMkLst>
          <pc:docMk/>
          <pc:sldMk cId="1811053779" sldId="1487"/>
        </pc:sldMkLst>
        <pc:spChg chg="mod">
          <ac:chgData name="Nathalie Schwarz" userId="e7ca7823-6989-4f46-8c19-2bb4ca9d942d" providerId="ADAL" clId="{20B3B079-670B-400D-BB2B-C4A331EAF1BD}" dt="2022-04-13T16:37:12.322" v="1502" actId="108"/>
          <ac:spMkLst>
            <pc:docMk/>
            <pc:sldMk cId="1811053779" sldId="1487"/>
            <ac:spMk id="2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25:35.485" v="1238"/>
        <pc:sldMkLst>
          <pc:docMk/>
          <pc:sldMk cId="3447896873" sldId="1496"/>
        </pc:sldMkLst>
        <pc:spChg chg="mod">
          <ac:chgData name="Nathalie Schwarz" userId="e7ca7823-6989-4f46-8c19-2bb4ca9d942d" providerId="ADAL" clId="{20B3B079-670B-400D-BB2B-C4A331EAF1BD}" dt="2022-04-13T16:18:52.627" v="1166" actId="20577"/>
          <ac:spMkLst>
            <pc:docMk/>
            <pc:sldMk cId="3447896873" sldId="1496"/>
            <ac:spMk id="43009" creationId="{00000000-0000-0000-0000-000000000000}"/>
          </ac:spMkLst>
        </pc:spChg>
        <pc:graphicFrameChg chg="mod">
          <ac:chgData name="Nathalie Schwarz" userId="e7ca7823-6989-4f46-8c19-2bb4ca9d942d" providerId="ADAL" clId="{20B3B079-670B-400D-BB2B-C4A331EAF1BD}" dt="2022-04-13T16:25:35.485" v="1238"/>
          <ac:graphicFrameMkLst>
            <pc:docMk/>
            <pc:sldMk cId="3447896873" sldId="1496"/>
            <ac:graphicFrameMk id="4" creationId="{00000000-0000-0000-0000-000000000000}"/>
          </ac:graphicFrameMkLst>
        </pc:graphicFrameChg>
      </pc:sldChg>
      <pc:sldChg chg="modSp mod modAnim">
        <pc:chgData name="Nathalie Schwarz" userId="e7ca7823-6989-4f46-8c19-2bb4ca9d942d" providerId="ADAL" clId="{20B3B079-670B-400D-BB2B-C4A331EAF1BD}" dt="2022-04-13T16:12:44.223" v="887" actId="6549"/>
        <pc:sldMkLst>
          <pc:docMk/>
          <pc:sldMk cId="2953208095" sldId="1497"/>
        </pc:sldMkLst>
        <pc:spChg chg="mod">
          <ac:chgData name="Nathalie Schwarz" userId="e7ca7823-6989-4f46-8c19-2bb4ca9d942d" providerId="ADAL" clId="{20B3B079-670B-400D-BB2B-C4A331EAF1BD}" dt="2022-04-13T16:12:20.920" v="885" actId="20577"/>
          <ac:spMkLst>
            <pc:docMk/>
            <pc:sldMk cId="2953208095" sldId="1497"/>
            <ac:spMk id="22531" creationId="{00000000-0000-0000-0000-000000000000}"/>
          </ac:spMkLst>
        </pc:spChg>
        <pc:spChg chg="mod">
          <ac:chgData name="Nathalie Schwarz" userId="e7ca7823-6989-4f46-8c19-2bb4ca9d942d" providerId="ADAL" clId="{20B3B079-670B-400D-BB2B-C4A331EAF1BD}" dt="2022-04-13T16:12:44.223" v="887" actId="6549"/>
          <ac:spMkLst>
            <pc:docMk/>
            <pc:sldMk cId="2953208095" sldId="1497"/>
            <ac:spMk id="342019" creationId="{00000000-0000-0000-0000-000000000000}"/>
          </ac:spMkLst>
        </pc:spChg>
      </pc:sldChg>
      <pc:sldChg chg="del">
        <pc:chgData name="Nathalie Schwarz" userId="e7ca7823-6989-4f46-8c19-2bb4ca9d942d" providerId="ADAL" clId="{20B3B079-670B-400D-BB2B-C4A331EAF1BD}" dt="2022-04-13T16:25:51.612" v="1241" actId="47"/>
        <pc:sldMkLst>
          <pc:docMk/>
          <pc:sldMk cId="2769971684" sldId="1498"/>
        </pc:sldMkLst>
      </pc:sldChg>
      <pc:sldChg chg="modSp mod">
        <pc:chgData name="Nathalie Schwarz" userId="e7ca7823-6989-4f46-8c19-2bb4ca9d942d" providerId="ADAL" clId="{20B3B079-670B-400D-BB2B-C4A331EAF1BD}" dt="2022-04-13T16:33:42.937" v="1461" actId="20577"/>
        <pc:sldMkLst>
          <pc:docMk/>
          <pc:sldMk cId="2846851047" sldId="1502"/>
        </pc:sldMkLst>
        <pc:spChg chg="mod">
          <ac:chgData name="Nathalie Schwarz" userId="e7ca7823-6989-4f46-8c19-2bb4ca9d942d" providerId="ADAL" clId="{20B3B079-670B-400D-BB2B-C4A331EAF1BD}" dt="2022-04-13T16:33:42.937" v="1461" actId="20577"/>
          <ac:spMkLst>
            <pc:docMk/>
            <pc:sldMk cId="2846851047" sldId="1502"/>
            <ac:spMk id="2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34:12.501" v="1491" actId="20577"/>
        <pc:sldMkLst>
          <pc:docMk/>
          <pc:sldMk cId="167437311" sldId="1507"/>
        </pc:sldMkLst>
        <pc:spChg chg="mod">
          <ac:chgData name="Nathalie Schwarz" userId="e7ca7823-6989-4f46-8c19-2bb4ca9d942d" providerId="ADAL" clId="{20B3B079-670B-400D-BB2B-C4A331EAF1BD}" dt="2022-04-13T16:34:12.501" v="1491" actId="20577"/>
          <ac:spMkLst>
            <pc:docMk/>
            <pc:sldMk cId="167437311" sldId="1507"/>
            <ac:spMk id="2" creationId="{00000000-0000-0000-0000-000000000000}"/>
          </ac:spMkLst>
        </pc:spChg>
      </pc:sldChg>
      <pc:sldChg chg="modSp mod">
        <pc:chgData name="Nathalie Schwarz" userId="e7ca7823-6989-4f46-8c19-2bb4ca9d942d" providerId="ADAL" clId="{20B3B079-670B-400D-BB2B-C4A331EAF1BD}" dt="2022-04-13T16:37:27.948" v="1527" actId="20577"/>
        <pc:sldMkLst>
          <pc:docMk/>
          <pc:sldMk cId="3054896649" sldId="1510"/>
        </pc:sldMkLst>
        <pc:spChg chg="mod">
          <ac:chgData name="Nathalie Schwarz" userId="e7ca7823-6989-4f46-8c19-2bb4ca9d942d" providerId="ADAL" clId="{20B3B079-670B-400D-BB2B-C4A331EAF1BD}" dt="2022-04-13T16:37:27.948" v="1527" actId="20577"/>
          <ac:spMkLst>
            <pc:docMk/>
            <pc:sldMk cId="3054896649" sldId="1510"/>
            <ac:spMk id="2" creationId="{00000000-0000-0000-0000-000000000000}"/>
          </ac:spMkLst>
        </pc:spChg>
      </pc:sldChg>
      <pc:sldChg chg="add">
        <pc:chgData name="Nathalie Schwarz" userId="e7ca7823-6989-4f46-8c19-2bb4ca9d942d" providerId="ADAL" clId="{20B3B079-670B-400D-BB2B-C4A331EAF1BD}" dt="2022-04-13T16:01:24.368" v="418"/>
        <pc:sldMkLst>
          <pc:docMk/>
          <pc:sldMk cId="1204587993" sldId="1516"/>
        </pc:sldMkLst>
      </pc:sldChg>
      <pc:sldChg chg="modSp add mod">
        <pc:chgData name="Nathalie Schwarz" userId="e7ca7823-6989-4f46-8c19-2bb4ca9d942d" providerId="ADAL" clId="{20B3B079-670B-400D-BB2B-C4A331EAF1BD}" dt="2022-04-13T16:25:48.808" v="1240"/>
        <pc:sldMkLst>
          <pc:docMk/>
          <pc:sldMk cId="4224411178" sldId="1517"/>
        </pc:sldMkLst>
        <pc:graphicFrameChg chg="mod modGraphic">
          <ac:chgData name="Nathalie Schwarz" userId="e7ca7823-6989-4f46-8c19-2bb4ca9d942d" providerId="ADAL" clId="{20B3B079-670B-400D-BB2B-C4A331EAF1BD}" dt="2022-04-13T16:25:48.808" v="1240"/>
          <ac:graphicFrameMkLst>
            <pc:docMk/>
            <pc:sldMk cId="4224411178" sldId="1517"/>
            <ac:graphicFrameMk id="4" creationId="{00000000-0000-0000-0000-000000000000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486482772068"/>
          <c:y val="5.8789764100285198E-2"/>
          <c:w val="0.84442342857330999"/>
          <c:h val="0.7844375316322880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Spalte1</c:v>
                </c:pt>
              </c:strCache>
            </c:strRef>
          </c:tx>
          <c:spPr>
            <a:solidFill>
              <a:srgbClr val="00666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5F3-4A99-97A2-35D18CDF741C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F3-4A99-97A2-35D18CDF741C}"/>
              </c:ext>
            </c:extLst>
          </c:dPt>
          <c:dLbls>
            <c:dLbl>
              <c:idx val="0"/>
              <c:layout>
                <c:manualLayout>
                  <c:x val="0.25453827572794302"/>
                  <c:y val="-9.7982940167141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5F3-4A99-97A2-35D18CDF741C}"/>
                </c:ext>
              </c:extLst>
            </c:dLbl>
            <c:dLbl>
              <c:idx val="1"/>
              <c:layout>
                <c:manualLayout>
                  <c:x val="0.25453827572794302"/>
                  <c:y val="-2.245416439588020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5F3-4A99-97A2-35D18CDF74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Tabelle1!$A$2:$A$3</c:f>
              <c:strCache>
                <c:ptCount val="2"/>
                <c:pt idx="0">
                  <c:v>1871/1881</c:v>
                </c:pt>
                <c:pt idx="1">
                  <c:v>2018/2020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65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F3-4A99-97A2-35D18CDF741C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rgbClr val="0066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Tabelle1!$A$2:$A$3</c:f>
              <c:strCache>
                <c:ptCount val="2"/>
                <c:pt idx="0">
                  <c:v>1871/1881</c:v>
                </c:pt>
                <c:pt idx="1">
                  <c:v>2018/2020</c:v>
                </c:pt>
              </c:strCache>
            </c:strRef>
          </c:cat>
          <c:val>
            <c:numRef>
              <c:f>Tabelle1!$C$2:$C$3</c:f>
              <c:numCache>
                <c:formatCode>General</c:formatCode>
                <c:ptCount val="2"/>
                <c:pt idx="0">
                  <c:v>10</c:v>
                </c:pt>
                <c:pt idx="1">
                  <c:v>21.1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93-4586-8306-23D7730BAF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30459272"/>
        <c:axId val="2130462952"/>
      </c:barChart>
      <c:catAx>
        <c:axId val="2130459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130462952"/>
        <c:crosses val="autoZero"/>
        <c:auto val="1"/>
        <c:lblAlgn val="ctr"/>
        <c:lblOffset val="100"/>
        <c:noMultiLvlLbl val="0"/>
      </c:catAx>
      <c:valAx>
        <c:axId val="2130462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30459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Spalte1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23D-4D7A-8B82-5E007118EDD0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23D-4D7A-8B82-5E007118EDD0}"/>
              </c:ext>
            </c:extLst>
          </c:dPt>
          <c:dLbls>
            <c:dLbl>
              <c:idx val="0"/>
              <c:layout>
                <c:manualLayout>
                  <c:x val="0.276919605686759"/>
                  <c:y val="-8.981665758352139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3D-4D7A-8B82-5E007118EDD0}"/>
                </c:ext>
              </c:extLst>
            </c:dLbl>
            <c:dLbl>
              <c:idx val="1"/>
              <c:layout>
                <c:manualLayout>
                  <c:x val="0.276919605686759"/>
                  <c:y val="-9.7982940167141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3D-4D7A-8B82-5E007118ED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Tabelle1!$A$2:$A$3</c:f>
              <c:strCache>
                <c:ptCount val="2"/>
                <c:pt idx="0">
                  <c:v>1871/1881</c:v>
                </c:pt>
                <c:pt idx="1">
                  <c:v>2018/2020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65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3D-4D7A-8B82-5E007118EDD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rgbClr val="0066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Tabelle1!$A$2:$A$3</c:f>
              <c:strCache>
                <c:ptCount val="2"/>
                <c:pt idx="0">
                  <c:v>1871/1881</c:v>
                </c:pt>
                <c:pt idx="1">
                  <c:v>2018/2020</c:v>
                </c:pt>
              </c:strCache>
            </c:strRef>
          </c:cat>
          <c:val>
            <c:numRef>
              <c:f>Tabelle1!$C$2:$C$3</c:f>
              <c:numCache>
                <c:formatCode>General</c:formatCode>
                <c:ptCount val="2"/>
                <c:pt idx="0">
                  <c:v>9.6</c:v>
                </c:pt>
                <c:pt idx="1">
                  <c:v>17.899999999999999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C4-4022-83AA-D2BD355E27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30552376"/>
        <c:axId val="2130556056"/>
      </c:barChart>
      <c:catAx>
        <c:axId val="2130552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130556056"/>
        <c:crosses val="autoZero"/>
        <c:auto val="1"/>
        <c:lblAlgn val="ctr"/>
        <c:lblOffset val="100"/>
        <c:noMultiLvlLbl val="0"/>
      </c:catAx>
      <c:valAx>
        <c:axId val="21305560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30552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666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EA8-4123-927B-059F8B6B3FA5}"/>
              </c:ext>
            </c:extLst>
          </c:dPt>
          <c:dPt>
            <c:idx val="1"/>
            <c:bubble3D val="0"/>
            <c:spPr>
              <a:solidFill>
                <a:srgbClr val="DEEFD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EA8-4123-927B-059F8B6B3FA5}"/>
              </c:ext>
            </c:extLst>
          </c:dPt>
          <c:cat>
            <c:strRef>
              <c:f>Tabelle1!$A$2:$A$3</c:f>
              <c:strCache>
                <c:ptCount val="2"/>
                <c:pt idx="0">
                  <c:v>80+</c:v>
                </c:pt>
                <c:pt idx="1">
                  <c:v>&lt;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7</c:v>
                </c:pt>
                <c:pt idx="1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A8-4123-927B-059F8B6B3F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298066567425299"/>
          <c:y val="7.1174616553758702E-2"/>
          <c:w val="0.534038313795557"/>
          <c:h val="0.84341584358173105"/>
        </c:manualLayout>
      </c:layout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666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0ED-40C5-9438-323263F5DA7E}"/>
              </c:ext>
            </c:extLst>
          </c:dPt>
          <c:dPt>
            <c:idx val="1"/>
            <c:bubble3D val="0"/>
            <c:spPr>
              <a:solidFill>
                <a:srgbClr val="DEEFD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0ED-40C5-9438-323263F5DA7E}"/>
              </c:ext>
            </c:extLst>
          </c:dPt>
          <c:cat>
            <c:strRef>
              <c:f>Tabelle1!$A$2:$A$3</c:f>
              <c:strCache>
                <c:ptCount val="2"/>
                <c:pt idx="0">
                  <c:v>80+</c:v>
                </c:pt>
                <c:pt idx="1">
                  <c:v>&lt;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9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ED-40C5-9438-323263F5DA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666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74D-4080-8014-4A63CA9FA83C}"/>
              </c:ext>
            </c:extLst>
          </c:dPt>
          <c:dPt>
            <c:idx val="1"/>
            <c:bubble3D val="0"/>
            <c:spPr>
              <a:solidFill>
                <a:srgbClr val="DEEFD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74D-4080-8014-4A63CA9FA83C}"/>
              </c:ext>
            </c:extLst>
          </c:dPt>
          <c:cat>
            <c:strRef>
              <c:f>Tabelle1!$A$2:$A$3</c:f>
              <c:strCache>
                <c:ptCount val="2"/>
                <c:pt idx="0">
                  <c:v>80+</c:v>
                </c:pt>
                <c:pt idx="1">
                  <c:v>&lt;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4D-4080-8014-4A63CA9FA8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BD9189-96A7-4950-92AC-05CB81EBE14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886B28AF-7411-44EE-9F70-EC15D4852CF0}">
      <dgm:prSet custT="1"/>
      <dgm:spPr>
        <a:noFill/>
        <a:ln>
          <a:solidFill>
            <a:srgbClr val="006600"/>
          </a:solidFill>
        </a:ln>
      </dgm:spPr>
      <dgm:t>
        <a:bodyPr/>
        <a:lstStyle/>
        <a:p>
          <a:pPr algn="l" rtl="0"/>
          <a:r>
            <a:rPr lang="fr-FR" sz="2000" dirty="0">
              <a:solidFill>
                <a:schemeClr val="tx1"/>
              </a:solidFill>
            </a:rPr>
            <a:t>L'espérance de vie n'a cessé d'augmenter au cours des dernières décennies, alors que la natalité a diminué.</a:t>
          </a:r>
          <a:endParaRPr lang="de-DE" sz="1600" dirty="0">
            <a:solidFill>
              <a:schemeClr val="tx1"/>
            </a:solidFill>
          </a:endParaRPr>
        </a:p>
      </dgm:t>
    </dgm:pt>
    <dgm:pt modelId="{9201CE79-F857-42AF-9B51-AD6C5F8F8AB8}" type="parTrans" cxnId="{DCA915E6-168E-4733-B21C-E43086ACF72F}">
      <dgm:prSet/>
      <dgm:spPr/>
      <dgm:t>
        <a:bodyPr/>
        <a:lstStyle/>
        <a:p>
          <a:endParaRPr lang="de-DE" sz="1600">
            <a:solidFill>
              <a:schemeClr val="tx1"/>
            </a:solidFill>
          </a:endParaRPr>
        </a:p>
      </dgm:t>
    </dgm:pt>
    <dgm:pt modelId="{6608C1B2-6773-4745-A7DE-E59BF0700F55}" type="sibTrans" cxnId="{DCA915E6-168E-4733-B21C-E43086ACF72F}">
      <dgm:prSet/>
      <dgm:spPr/>
      <dgm:t>
        <a:bodyPr/>
        <a:lstStyle/>
        <a:p>
          <a:endParaRPr lang="de-DE" sz="1600">
            <a:solidFill>
              <a:schemeClr val="tx1"/>
            </a:solidFill>
          </a:endParaRPr>
        </a:p>
      </dgm:t>
    </dgm:pt>
    <dgm:pt modelId="{192DE5B3-D100-426A-83E0-E207753B3BA0}">
      <dgm:prSet custT="1"/>
      <dgm:spPr>
        <a:noFill/>
        <a:ln>
          <a:solidFill>
            <a:srgbClr val="006600"/>
          </a:solidFill>
        </a:ln>
      </dgm:spPr>
      <dgm:t>
        <a:bodyPr/>
        <a:lstStyle/>
        <a:p>
          <a:pPr algn="l" rtl="0"/>
          <a:r>
            <a:rPr lang="fr-FR" sz="1600" dirty="0">
              <a:solidFill>
                <a:schemeClr val="tx1"/>
              </a:solidFill>
            </a:rPr>
            <a:t>Actuellement, l'espérance de vie moyenne selon la table de mortalité 2016/2018* pour les nouveau-nés est </a:t>
          </a:r>
          <a:r>
            <a:rPr lang="fr-FR" sz="1600" dirty="0" smtClean="0">
              <a:solidFill>
                <a:schemeClr val="tx1"/>
              </a:solidFill>
            </a:rPr>
            <a:t>de</a:t>
          </a:r>
        </a:p>
        <a:p>
          <a:pPr algn="l" rtl="0"/>
          <a:endParaRPr lang="de-DE" sz="2800" b="1" dirty="0">
            <a:solidFill>
              <a:schemeClr val="tx1"/>
            </a:solidFill>
          </a:endParaRPr>
        </a:p>
        <a:p>
          <a:pPr algn="l" rtl="0"/>
          <a:r>
            <a:rPr lang="de-DE" sz="2800" b="1" dirty="0" err="1">
              <a:solidFill>
                <a:schemeClr val="tx1"/>
              </a:solidFill>
            </a:rPr>
            <a:t>Filles</a:t>
          </a:r>
          <a:r>
            <a:rPr lang="de-DE" sz="2800" b="1" dirty="0">
              <a:solidFill>
                <a:schemeClr val="tx1"/>
              </a:solidFill>
            </a:rPr>
            <a:t> 83,3 </a:t>
          </a:r>
          <a:r>
            <a:rPr lang="de-DE" sz="2800" b="1" dirty="0" smtClean="0">
              <a:solidFill>
                <a:schemeClr val="tx1"/>
              </a:solidFill>
            </a:rPr>
            <a:t>ans </a:t>
          </a:r>
          <a:r>
            <a:rPr lang="de-DE" sz="2800" b="1" dirty="0">
              <a:solidFill>
                <a:schemeClr val="tx1"/>
              </a:solidFill>
            </a:rPr>
            <a:t>et</a:t>
          </a:r>
        </a:p>
        <a:p>
          <a:pPr algn="l" rtl="0"/>
          <a:r>
            <a:rPr lang="de-DE" sz="2800" b="1" dirty="0">
              <a:solidFill>
                <a:schemeClr val="tx1"/>
              </a:solidFill>
            </a:rPr>
            <a:t>Garçons 78,5 </a:t>
          </a:r>
          <a:r>
            <a:rPr lang="de-DE" sz="2800" b="1" dirty="0" smtClean="0">
              <a:solidFill>
                <a:schemeClr val="tx1"/>
              </a:solidFill>
            </a:rPr>
            <a:t>ans</a:t>
          </a:r>
          <a:endParaRPr lang="de-DE" sz="2800" b="1" dirty="0">
            <a:solidFill>
              <a:schemeClr val="tx1"/>
            </a:solidFill>
          </a:endParaRPr>
        </a:p>
      </dgm:t>
    </dgm:pt>
    <dgm:pt modelId="{C3AB3FF1-9F07-4027-B114-5431BA290ED6}" type="parTrans" cxnId="{C4C548E7-1AC8-4863-B6C9-F98AB91F9041}">
      <dgm:prSet/>
      <dgm:spPr/>
      <dgm:t>
        <a:bodyPr/>
        <a:lstStyle/>
        <a:p>
          <a:endParaRPr lang="de-DE" sz="1600">
            <a:solidFill>
              <a:schemeClr val="tx1"/>
            </a:solidFill>
          </a:endParaRPr>
        </a:p>
      </dgm:t>
    </dgm:pt>
    <dgm:pt modelId="{6380E3EE-D2CF-4D0F-98A6-D15C1637EA95}" type="sibTrans" cxnId="{C4C548E7-1AC8-4863-B6C9-F98AB91F9041}">
      <dgm:prSet/>
      <dgm:spPr/>
      <dgm:t>
        <a:bodyPr/>
        <a:lstStyle/>
        <a:p>
          <a:endParaRPr lang="de-DE" sz="1600">
            <a:solidFill>
              <a:schemeClr val="tx1"/>
            </a:solidFill>
          </a:endParaRPr>
        </a:p>
      </dgm:t>
    </dgm:pt>
    <dgm:pt modelId="{6BB31672-341D-4342-A39D-15A0617F7F62}" type="pres">
      <dgm:prSet presAssocID="{F9BD9189-96A7-4950-92AC-05CB81EBE14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C646F401-DA96-4744-A6B5-901305681682}" type="pres">
      <dgm:prSet presAssocID="{886B28AF-7411-44EE-9F70-EC15D4852CF0}" presName="composite" presStyleCnt="0"/>
      <dgm:spPr/>
    </dgm:pt>
    <dgm:pt modelId="{42AB98D1-A11B-4559-9EC4-4FE88F80ADB9}" type="pres">
      <dgm:prSet presAssocID="{886B28AF-7411-44EE-9F70-EC15D4852CF0}" presName="imgShp" presStyleLbl="fgImgPlace1" presStyleIdx="0" presStyleCnt="2" custLinFactNeighborX="-67812" custLinFactNeighborY="4239"/>
      <dgm:spPr>
        <a:solidFill>
          <a:srgbClr val="92D050"/>
        </a:solidFill>
        <a:ln>
          <a:solidFill>
            <a:srgbClr val="006600"/>
          </a:solidFill>
        </a:ln>
      </dgm:spPr>
    </dgm:pt>
    <dgm:pt modelId="{BEA0CFAE-7C71-4CEE-9BD6-43D47CF65CDA}" type="pres">
      <dgm:prSet presAssocID="{886B28AF-7411-44EE-9F70-EC15D4852CF0}" presName="txShp" presStyleLbl="node1" presStyleIdx="0" presStyleCnt="2" custScaleX="119371" custScaleY="73959" custLinFactNeighborX="882" custLinFactNeighborY="132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523A224-625C-4879-AD17-016E1B0B66A8}" type="pres">
      <dgm:prSet presAssocID="{6608C1B2-6773-4745-A7DE-E59BF0700F55}" presName="spacing" presStyleCnt="0"/>
      <dgm:spPr/>
    </dgm:pt>
    <dgm:pt modelId="{ADBE7F95-974C-4EEF-A1F3-6CD33272C11F}" type="pres">
      <dgm:prSet presAssocID="{192DE5B3-D100-426A-83E0-E207753B3BA0}" presName="composite" presStyleCnt="0"/>
      <dgm:spPr/>
    </dgm:pt>
    <dgm:pt modelId="{1382E7AF-E78A-4F29-95F9-8B069AFB7F82}" type="pres">
      <dgm:prSet presAssocID="{192DE5B3-D100-426A-83E0-E207753B3BA0}" presName="imgShp" presStyleLbl="fgImgPlace1" presStyleIdx="1" presStyleCnt="2" custLinFactNeighborX="-70017" custLinFactNeighborY="-13733"/>
      <dgm:spPr>
        <a:solidFill>
          <a:srgbClr val="92D050"/>
        </a:solidFill>
        <a:ln>
          <a:solidFill>
            <a:srgbClr val="006600"/>
          </a:solidFill>
        </a:ln>
      </dgm:spPr>
    </dgm:pt>
    <dgm:pt modelId="{AF477DB3-3308-4F18-B09C-C4EBF8A5C0D0}" type="pres">
      <dgm:prSet presAssocID="{192DE5B3-D100-426A-83E0-E207753B3BA0}" presName="txShp" presStyleLbl="node1" presStyleIdx="1" presStyleCnt="2" custScaleX="121504" custScaleY="132277" custLinFactNeighborX="-174" custLinFactNeighborY="-1797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FC29E4EF-DD88-B945-A888-4D79ADBE3CCE}" type="presOf" srcId="{886B28AF-7411-44EE-9F70-EC15D4852CF0}" destId="{BEA0CFAE-7C71-4CEE-9BD6-43D47CF65CDA}" srcOrd="0" destOrd="0" presId="urn:microsoft.com/office/officeart/2005/8/layout/vList3"/>
    <dgm:cxn modelId="{C4C548E7-1AC8-4863-B6C9-F98AB91F9041}" srcId="{F9BD9189-96A7-4950-92AC-05CB81EBE145}" destId="{192DE5B3-D100-426A-83E0-E207753B3BA0}" srcOrd="1" destOrd="0" parTransId="{C3AB3FF1-9F07-4027-B114-5431BA290ED6}" sibTransId="{6380E3EE-D2CF-4D0F-98A6-D15C1637EA95}"/>
    <dgm:cxn modelId="{D17044C0-23D3-EE4F-ABDE-31DDFE53AF7D}" type="presOf" srcId="{F9BD9189-96A7-4950-92AC-05CB81EBE145}" destId="{6BB31672-341D-4342-A39D-15A0617F7F62}" srcOrd="0" destOrd="0" presId="urn:microsoft.com/office/officeart/2005/8/layout/vList3"/>
    <dgm:cxn modelId="{D9E4C31E-B143-0641-9A8C-25C902E990E8}" type="presOf" srcId="{192DE5B3-D100-426A-83E0-E207753B3BA0}" destId="{AF477DB3-3308-4F18-B09C-C4EBF8A5C0D0}" srcOrd="0" destOrd="0" presId="urn:microsoft.com/office/officeart/2005/8/layout/vList3"/>
    <dgm:cxn modelId="{DCA915E6-168E-4733-B21C-E43086ACF72F}" srcId="{F9BD9189-96A7-4950-92AC-05CB81EBE145}" destId="{886B28AF-7411-44EE-9F70-EC15D4852CF0}" srcOrd="0" destOrd="0" parTransId="{9201CE79-F857-42AF-9B51-AD6C5F8F8AB8}" sibTransId="{6608C1B2-6773-4745-A7DE-E59BF0700F55}"/>
    <dgm:cxn modelId="{3D4BAEA4-8819-7D41-A270-C96173FB856D}" type="presParOf" srcId="{6BB31672-341D-4342-A39D-15A0617F7F62}" destId="{C646F401-DA96-4744-A6B5-901305681682}" srcOrd="0" destOrd="0" presId="urn:microsoft.com/office/officeart/2005/8/layout/vList3"/>
    <dgm:cxn modelId="{9018CAD8-94BD-1E4C-B19E-D0266F3EE8EC}" type="presParOf" srcId="{C646F401-DA96-4744-A6B5-901305681682}" destId="{42AB98D1-A11B-4559-9EC4-4FE88F80ADB9}" srcOrd="0" destOrd="0" presId="urn:microsoft.com/office/officeart/2005/8/layout/vList3"/>
    <dgm:cxn modelId="{04C2A8C0-2426-3949-8E77-B215C7BAF490}" type="presParOf" srcId="{C646F401-DA96-4744-A6B5-901305681682}" destId="{BEA0CFAE-7C71-4CEE-9BD6-43D47CF65CDA}" srcOrd="1" destOrd="0" presId="urn:microsoft.com/office/officeart/2005/8/layout/vList3"/>
    <dgm:cxn modelId="{E9860833-9D43-C146-8D35-A7EF33EBB2F6}" type="presParOf" srcId="{6BB31672-341D-4342-A39D-15A0617F7F62}" destId="{7523A224-625C-4879-AD17-016E1B0B66A8}" srcOrd="1" destOrd="0" presId="urn:microsoft.com/office/officeart/2005/8/layout/vList3"/>
    <dgm:cxn modelId="{30FD56C3-FAFB-A04D-B14D-36E389C6A013}" type="presParOf" srcId="{6BB31672-341D-4342-A39D-15A0617F7F62}" destId="{ADBE7F95-974C-4EEF-A1F3-6CD33272C11F}" srcOrd="2" destOrd="0" presId="urn:microsoft.com/office/officeart/2005/8/layout/vList3"/>
    <dgm:cxn modelId="{36B9610F-FA77-1F45-9EE8-A88D15D479A9}" type="presParOf" srcId="{ADBE7F95-974C-4EEF-A1F3-6CD33272C11F}" destId="{1382E7AF-E78A-4F29-95F9-8B069AFB7F82}" srcOrd="0" destOrd="0" presId="urn:microsoft.com/office/officeart/2005/8/layout/vList3"/>
    <dgm:cxn modelId="{99867B97-94E2-C440-B965-485551E558BF}" type="presParOf" srcId="{ADBE7F95-974C-4EEF-A1F3-6CD33272C11F}" destId="{AF477DB3-3308-4F18-B09C-C4EBF8A5C0D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D014BD-E6E4-4FEF-9D1F-9BA974434471}" type="doc">
      <dgm:prSet loTypeId="urn:microsoft.com/office/officeart/2005/8/layout/lProcess2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de-DE"/>
        </a:p>
      </dgm:t>
    </dgm:pt>
    <dgm:pt modelId="{3A9DF08C-3BFD-4F77-927C-6CC8323B9842}">
      <dgm:prSet phldrT="[Text]"/>
      <dgm:spPr>
        <a:solidFill>
          <a:srgbClr val="92D050"/>
        </a:solidFill>
      </dgm:spPr>
      <dgm:t>
        <a:bodyPr/>
        <a:lstStyle/>
        <a:p>
          <a:r>
            <a:rPr lang="de-DE" dirty="0"/>
            <a:t>Patient </a:t>
          </a:r>
          <a:r>
            <a:rPr lang="de-DE" dirty="0" err="1"/>
            <a:t>gériatrique</a:t>
          </a:r>
          <a:endParaRPr lang="de-DE" dirty="0"/>
        </a:p>
      </dgm:t>
    </dgm:pt>
    <dgm:pt modelId="{13867648-3BA3-4058-AAA4-7590C607A52A}" type="parTrans" cxnId="{752F6A99-C8FE-4D20-AC2E-72A9A9BDE921}">
      <dgm:prSet/>
      <dgm:spPr/>
      <dgm:t>
        <a:bodyPr/>
        <a:lstStyle/>
        <a:p>
          <a:endParaRPr lang="de-DE"/>
        </a:p>
      </dgm:t>
    </dgm:pt>
    <dgm:pt modelId="{376BDF53-C3A5-4D07-AFF0-E0C45ED84C63}" type="sibTrans" cxnId="{752F6A99-C8FE-4D20-AC2E-72A9A9BDE921}">
      <dgm:prSet/>
      <dgm:spPr/>
      <dgm:t>
        <a:bodyPr/>
        <a:lstStyle/>
        <a:p>
          <a:endParaRPr lang="de-DE"/>
        </a:p>
      </dgm:t>
    </dgm:pt>
    <dgm:pt modelId="{FF8A9263-4350-4956-B958-300FB4923E33}">
      <dgm:prSet phldrT="[Text]" custT="1"/>
      <dgm:spPr/>
      <dgm:t>
        <a:bodyPr/>
        <a:lstStyle/>
        <a:p>
          <a:r>
            <a:rPr lang="en-US" sz="1200" dirty="0" err="1"/>
            <a:t>Changements</a:t>
          </a:r>
          <a:r>
            <a:rPr lang="en-US" sz="1200" dirty="0"/>
            <a:t> </a:t>
          </a:r>
          <a:r>
            <a:rPr lang="en-US" sz="1200" dirty="0" err="1"/>
            <a:t>liés</a:t>
          </a:r>
          <a:r>
            <a:rPr lang="en-US" sz="1200" dirty="0"/>
            <a:t> à </a:t>
          </a:r>
          <a:r>
            <a:rPr lang="en-US" sz="1200" dirty="0" err="1"/>
            <a:t>l'âge</a:t>
          </a:r>
          <a:endParaRPr lang="de-DE" sz="1200" dirty="0"/>
        </a:p>
      </dgm:t>
    </dgm:pt>
    <dgm:pt modelId="{E7B07BF4-AF30-445C-9823-047E62C45A08}" type="parTrans" cxnId="{64FBF6BE-CF3D-45EE-8E61-317B6E55756F}">
      <dgm:prSet/>
      <dgm:spPr/>
      <dgm:t>
        <a:bodyPr/>
        <a:lstStyle/>
        <a:p>
          <a:endParaRPr lang="de-DE"/>
        </a:p>
      </dgm:t>
    </dgm:pt>
    <dgm:pt modelId="{9CA4D892-2CA1-4EDC-8AA0-95C5C470193D}" type="sibTrans" cxnId="{64FBF6BE-CF3D-45EE-8E61-317B6E55756F}">
      <dgm:prSet/>
      <dgm:spPr/>
      <dgm:t>
        <a:bodyPr/>
        <a:lstStyle/>
        <a:p>
          <a:endParaRPr lang="de-DE"/>
        </a:p>
      </dgm:t>
    </dgm:pt>
    <dgm:pt modelId="{3E065CB8-A9E2-44AD-9300-30C0BECB90F7}">
      <dgm:prSet phldrT="[Text]" custT="1"/>
      <dgm:spPr/>
      <dgm:t>
        <a:bodyPr/>
        <a:lstStyle/>
        <a:p>
          <a:r>
            <a:rPr lang="fr-FR" sz="1200" dirty="0"/>
            <a:t>Prise en compte du statut médical, infirmier, fonctionnel et social</a:t>
          </a:r>
          <a:endParaRPr lang="de-DE" sz="1200" dirty="0"/>
        </a:p>
      </dgm:t>
    </dgm:pt>
    <dgm:pt modelId="{FD2840D4-BDF6-443D-84F0-3CDE68DB5205}" type="parTrans" cxnId="{5D87C49A-4FD6-4C8D-82DA-B3653CE70091}">
      <dgm:prSet/>
      <dgm:spPr/>
      <dgm:t>
        <a:bodyPr/>
        <a:lstStyle/>
        <a:p>
          <a:endParaRPr lang="de-DE"/>
        </a:p>
      </dgm:t>
    </dgm:pt>
    <dgm:pt modelId="{D8A3B3CD-6673-4C5B-9AF7-43AE84167B2E}" type="sibTrans" cxnId="{5D87C49A-4FD6-4C8D-82DA-B3653CE70091}">
      <dgm:prSet/>
      <dgm:spPr/>
      <dgm:t>
        <a:bodyPr/>
        <a:lstStyle/>
        <a:p>
          <a:endParaRPr lang="de-DE"/>
        </a:p>
      </dgm:t>
    </dgm:pt>
    <dgm:pt modelId="{9E7D6335-C231-43A0-8464-C4A81C4E9850}">
      <dgm:prSet phldrT="[Text]" custT="1"/>
      <dgm:spPr/>
      <dgm:t>
        <a:bodyPr/>
        <a:lstStyle/>
        <a:p>
          <a:r>
            <a:rPr lang="de-DE" sz="1200" dirty="0" err="1"/>
            <a:t>Limitations</a:t>
          </a:r>
          <a:r>
            <a:rPr lang="de-DE" sz="1200" dirty="0"/>
            <a:t> </a:t>
          </a:r>
          <a:r>
            <a:rPr lang="de-DE" sz="1200" dirty="0" err="1"/>
            <a:t>fonctionnelles</a:t>
          </a:r>
          <a:endParaRPr lang="de-DE" sz="1200" dirty="0"/>
        </a:p>
      </dgm:t>
    </dgm:pt>
    <dgm:pt modelId="{278A0A8B-0F4A-4198-B15D-4CA57BDEFA8B}" type="parTrans" cxnId="{6D4AC043-7B3F-4253-945C-561DE7B4D717}">
      <dgm:prSet/>
      <dgm:spPr/>
      <dgm:t>
        <a:bodyPr/>
        <a:lstStyle/>
        <a:p>
          <a:endParaRPr lang="de-DE"/>
        </a:p>
      </dgm:t>
    </dgm:pt>
    <dgm:pt modelId="{41A51ABD-CA41-47FD-8E6D-8CA8132703BF}" type="sibTrans" cxnId="{6D4AC043-7B3F-4253-945C-561DE7B4D717}">
      <dgm:prSet/>
      <dgm:spPr/>
      <dgm:t>
        <a:bodyPr/>
        <a:lstStyle/>
        <a:p>
          <a:endParaRPr lang="de-DE"/>
        </a:p>
      </dgm:t>
    </dgm:pt>
    <dgm:pt modelId="{92C2B3BE-4216-438C-9866-17EF901EAA7A}">
      <dgm:prSet phldrT="[Text]" custT="1"/>
      <dgm:spPr/>
      <dgm:t>
        <a:bodyPr/>
        <a:lstStyle/>
        <a:p>
          <a:r>
            <a:rPr lang="de-DE" sz="1200" dirty="0" err="1"/>
            <a:t>Capacités</a:t>
          </a:r>
          <a:r>
            <a:rPr lang="de-DE" sz="1200" dirty="0"/>
            <a:t> de </a:t>
          </a:r>
          <a:r>
            <a:rPr lang="de-DE" sz="1200" dirty="0" err="1"/>
            <a:t>réserve</a:t>
          </a:r>
          <a:r>
            <a:rPr lang="de-DE" sz="1200" dirty="0"/>
            <a:t> </a:t>
          </a:r>
          <a:r>
            <a:rPr lang="de-DE" sz="1200" dirty="0" err="1"/>
            <a:t>réduites</a:t>
          </a:r>
          <a:endParaRPr lang="de-DE" sz="1200" dirty="0"/>
        </a:p>
      </dgm:t>
    </dgm:pt>
    <dgm:pt modelId="{58F1BAC4-0879-4806-ACCD-BE535214B1C6}" type="parTrans" cxnId="{26FD315C-36B8-4916-BED5-153939482BC0}">
      <dgm:prSet/>
      <dgm:spPr/>
      <dgm:t>
        <a:bodyPr/>
        <a:lstStyle/>
        <a:p>
          <a:endParaRPr lang="de-DE"/>
        </a:p>
      </dgm:t>
    </dgm:pt>
    <dgm:pt modelId="{4D7B3C4D-0DB6-4877-9F8C-5A7CA9EDE5D6}" type="sibTrans" cxnId="{26FD315C-36B8-4916-BED5-153939482BC0}">
      <dgm:prSet/>
      <dgm:spPr/>
      <dgm:t>
        <a:bodyPr/>
        <a:lstStyle/>
        <a:p>
          <a:endParaRPr lang="de-DE"/>
        </a:p>
      </dgm:t>
    </dgm:pt>
    <dgm:pt modelId="{84098FE1-781F-4FB2-BE93-389760E21F68}">
      <dgm:prSet phldrT="[Text]" custT="1"/>
      <dgm:spPr/>
      <dgm:t>
        <a:bodyPr/>
        <a:lstStyle/>
        <a:p>
          <a:r>
            <a:rPr lang="de-DE" sz="1200" dirty="0" err="1"/>
            <a:t>Vulnérabilité</a:t>
          </a:r>
          <a:r>
            <a:rPr lang="de-DE" sz="1200" dirty="0"/>
            <a:t> </a:t>
          </a:r>
          <a:r>
            <a:rPr lang="de-DE" sz="1200" dirty="0" err="1"/>
            <a:t>accrue</a:t>
          </a:r>
          <a:endParaRPr lang="de-DE" sz="1200" dirty="0"/>
        </a:p>
      </dgm:t>
    </dgm:pt>
    <dgm:pt modelId="{26193288-0FE3-426B-899E-6BBCA18C8071}" type="parTrans" cxnId="{78A44139-B0A7-4C5D-B407-7F1B0E17520C}">
      <dgm:prSet/>
      <dgm:spPr/>
      <dgm:t>
        <a:bodyPr/>
        <a:lstStyle/>
        <a:p>
          <a:endParaRPr lang="de-DE"/>
        </a:p>
      </dgm:t>
    </dgm:pt>
    <dgm:pt modelId="{C298058B-02E3-4348-A114-9872946F6F2B}" type="sibTrans" cxnId="{78A44139-B0A7-4C5D-B407-7F1B0E17520C}">
      <dgm:prSet/>
      <dgm:spPr/>
      <dgm:t>
        <a:bodyPr/>
        <a:lstStyle/>
        <a:p>
          <a:endParaRPr lang="de-DE"/>
        </a:p>
      </dgm:t>
    </dgm:pt>
    <dgm:pt modelId="{BFA9218D-CBF2-4ECD-B587-79A9FAD13C09}">
      <dgm:prSet phldrT="[Text]" custT="1"/>
      <dgm:spPr/>
      <dgm:t>
        <a:bodyPr/>
        <a:lstStyle/>
        <a:p>
          <a:r>
            <a:rPr lang="de-DE" sz="1200" dirty="0" err="1"/>
            <a:t>Multimorbidité</a:t>
          </a:r>
          <a:endParaRPr lang="de-DE" sz="1200" dirty="0"/>
        </a:p>
      </dgm:t>
    </dgm:pt>
    <dgm:pt modelId="{9019ABE2-521A-4776-8774-78E0DA431274}" type="parTrans" cxnId="{4BE01654-448B-4047-AB3D-565B92A10742}">
      <dgm:prSet/>
      <dgm:spPr/>
      <dgm:t>
        <a:bodyPr/>
        <a:lstStyle/>
        <a:p>
          <a:endParaRPr lang="de-DE"/>
        </a:p>
      </dgm:t>
    </dgm:pt>
    <dgm:pt modelId="{3BF5E539-9B0F-416B-8416-10F8E7662276}" type="sibTrans" cxnId="{4BE01654-448B-4047-AB3D-565B92A10742}">
      <dgm:prSet/>
      <dgm:spPr/>
      <dgm:t>
        <a:bodyPr/>
        <a:lstStyle/>
        <a:p>
          <a:endParaRPr lang="de-DE"/>
        </a:p>
      </dgm:t>
    </dgm:pt>
    <dgm:pt modelId="{8F6A3808-766F-46EE-A6FA-AE826F2E861E}">
      <dgm:prSet phldrT="[Text]" custT="1"/>
      <dgm:spPr/>
      <dgm:t>
        <a:bodyPr/>
        <a:lstStyle/>
        <a:p>
          <a:r>
            <a:rPr lang="de-DE" sz="1200" dirty="0" err="1"/>
            <a:t>Limitations</a:t>
          </a:r>
          <a:r>
            <a:rPr lang="de-DE" sz="1200" dirty="0"/>
            <a:t> de </a:t>
          </a:r>
          <a:r>
            <a:rPr lang="de-DE" sz="1200" dirty="0" err="1"/>
            <a:t>l‘autonomie</a:t>
          </a:r>
          <a:r>
            <a:rPr lang="de-DE" sz="1200" dirty="0"/>
            <a:t> de </a:t>
          </a:r>
          <a:r>
            <a:rPr lang="de-DE" sz="1200" dirty="0" err="1"/>
            <a:t>vie</a:t>
          </a:r>
          <a:endParaRPr lang="de-DE" sz="1200" dirty="0"/>
        </a:p>
      </dgm:t>
    </dgm:pt>
    <dgm:pt modelId="{83684A36-2E82-412B-B970-530B1A74F102}" type="parTrans" cxnId="{4FD3A56F-AE79-44E3-9391-A328600F2C09}">
      <dgm:prSet/>
      <dgm:spPr/>
      <dgm:t>
        <a:bodyPr/>
        <a:lstStyle/>
        <a:p>
          <a:endParaRPr lang="de-DE"/>
        </a:p>
      </dgm:t>
    </dgm:pt>
    <dgm:pt modelId="{B2991432-DD13-4574-B238-A3106D7F0BBF}" type="sibTrans" cxnId="{4FD3A56F-AE79-44E3-9391-A328600F2C09}">
      <dgm:prSet/>
      <dgm:spPr/>
      <dgm:t>
        <a:bodyPr/>
        <a:lstStyle/>
        <a:p>
          <a:endParaRPr lang="de-DE"/>
        </a:p>
      </dgm:t>
    </dgm:pt>
    <dgm:pt modelId="{221596D1-D24A-4CF9-86B5-35B59B19F844}">
      <dgm:prSet phldrT="[Text]" custT="1"/>
      <dgm:spPr/>
      <dgm:t>
        <a:bodyPr/>
        <a:lstStyle/>
        <a:p>
          <a:r>
            <a:rPr lang="fr-FR" sz="1200" dirty="0"/>
            <a:t>Intégration de facteurs contextuels personnels et externes</a:t>
          </a:r>
        </a:p>
      </dgm:t>
    </dgm:pt>
    <dgm:pt modelId="{D8C46AD3-0D54-4534-AB64-1218BAA69F26}" type="parTrans" cxnId="{6A628F99-0CAD-47F7-B8DD-8B0A3E91C950}">
      <dgm:prSet/>
      <dgm:spPr/>
      <dgm:t>
        <a:bodyPr/>
        <a:lstStyle/>
        <a:p>
          <a:endParaRPr lang="de-DE"/>
        </a:p>
      </dgm:t>
    </dgm:pt>
    <dgm:pt modelId="{6E603378-4587-439E-B9AF-68506FC07B09}" type="sibTrans" cxnId="{6A628F99-0CAD-47F7-B8DD-8B0A3E91C950}">
      <dgm:prSet/>
      <dgm:spPr/>
      <dgm:t>
        <a:bodyPr/>
        <a:lstStyle/>
        <a:p>
          <a:endParaRPr lang="de-DE"/>
        </a:p>
      </dgm:t>
    </dgm:pt>
    <dgm:pt modelId="{94A4B41C-FD9A-45BB-B872-4CE0B6F60CD8}">
      <dgm:prSet phldrT="[Text]" custT="1"/>
      <dgm:spPr/>
      <dgm:t>
        <a:bodyPr/>
        <a:lstStyle/>
        <a:p>
          <a:r>
            <a:rPr lang="fr-FR" sz="1200" dirty="0"/>
            <a:t>Besoin de traitement interdisciplinaire et </a:t>
          </a:r>
          <a:r>
            <a:rPr lang="fr-FR" sz="1200" dirty="0" err="1"/>
            <a:t>multiprofessionnel</a:t>
          </a:r>
          <a:endParaRPr lang="de-DE" sz="1200" dirty="0"/>
        </a:p>
      </dgm:t>
    </dgm:pt>
    <dgm:pt modelId="{F7CC5C66-1F03-443A-B60D-015728901931}" type="parTrans" cxnId="{EF704B56-1B18-4119-975C-01564CF25015}">
      <dgm:prSet/>
      <dgm:spPr/>
      <dgm:t>
        <a:bodyPr/>
        <a:lstStyle/>
        <a:p>
          <a:endParaRPr lang="de-DE"/>
        </a:p>
      </dgm:t>
    </dgm:pt>
    <dgm:pt modelId="{E9D0289C-FE86-48CC-AF58-7F977CB28068}" type="sibTrans" cxnId="{EF704B56-1B18-4119-975C-01564CF25015}">
      <dgm:prSet/>
      <dgm:spPr/>
      <dgm:t>
        <a:bodyPr/>
        <a:lstStyle/>
        <a:p>
          <a:endParaRPr lang="de-DE"/>
        </a:p>
      </dgm:t>
    </dgm:pt>
    <dgm:pt modelId="{6898A2D3-9C83-49B3-BBE5-2070C567B9C7}">
      <dgm:prSet phldrT="[Text]" custT="1"/>
      <dgm:spPr/>
      <dgm:t>
        <a:bodyPr/>
        <a:lstStyle/>
        <a:p>
          <a:r>
            <a:rPr lang="fr-FR" sz="1200" dirty="0"/>
            <a:t>Qualité de vie, participation et autonomie</a:t>
          </a:r>
          <a:endParaRPr lang="de-DE" sz="1200" dirty="0"/>
        </a:p>
      </dgm:t>
    </dgm:pt>
    <dgm:pt modelId="{CFC84969-BA5F-424A-B376-EC9587849DD5}" type="parTrans" cxnId="{3456D0C4-7FF9-4888-89F9-F49B3EDCAECB}">
      <dgm:prSet/>
      <dgm:spPr/>
      <dgm:t>
        <a:bodyPr/>
        <a:lstStyle/>
        <a:p>
          <a:endParaRPr lang="de-DE"/>
        </a:p>
      </dgm:t>
    </dgm:pt>
    <dgm:pt modelId="{C9FD8808-7B95-479A-9A6C-DE7E14118308}" type="sibTrans" cxnId="{3456D0C4-7FF9-4888-89F9-F49B3EDCAECB}">
      <dgm:prSet/>
      <dgm:spPr/>
      <dgm:t>
        <a:bodyPr/>
        <a:lstStyle/>
        <a:p>
          <a:endParaRPr lang="de-DE"/>
        </a:p>
      </dgm:t>
    </dgm:pt>
    <dgm:pt modelId="{4B58B62F-6626-4F42-A999-3A1776D06969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err="1"/>
            <a:t>Besoin</a:t>
          </a:r>
          <a:r>
            <a:rPr lang="en-US" dirty="0"/>
            <a:t> de </a:t>
          </a:r>
          <a:r>
            <a:rPr lang="en-US" dirty="0" err="1"/>
            <a:t>traitement</a:t>
          </a:r>
          <a:r>
            <a:rPr lang="en-US" dirty="0"/>
            <a:t> </a:t>
          </a:r>
          <a:r>
            <a:rPr lang="en-US" dirty="0" err="1"/>
            <a:t>spécifique</a:t>
          </a:r>
          <a:endParaRPr lang="de-DE" dirty="0"/>
        </a:p>
      </dgm:t>
    </dgm:pt>
    <dgm:pt modelId="{688A4135-845E-4C6B-B5B2-ADF486D81AF6}" type="sibTrans" cxnId="{4F0235E2-A084-4E75-8659-1C87BB089EF1}">
      <dgm:prSet/>
      <dgm:spPr/>
      <dgm:t>
        <a:bodyPr/>
        <a:lstStyle/>
        <a:p>
          <a:endParaRPr lang="de-DE"/>
        </a:p>
      </dgm:t>
    </dgm:pt>
    <dgm:pt modelId="{E510F688-5F37-41E1-BEEA-ECB5D5D3CA1E}" type="parTrans" cxnId="{4F0235E2-A084-4E75-8659-1C87BB089EF1}">
      <dgm:prSet/>
      <dgm:spPr/>
      <dgm:t>
        <a:bodyPr/>
        <a:lstStyle/>
        <a:p>
          <a:endParaRPr lang="de-DE"/>
        </a:p>
      </dgm:t>
    </dgm:pt>
    <dgm:pt modelId="{4F5887A9-E19C-4488-ADBF-AD5016CE4981}" type="pres">
      <dgm:prSet presAssocID="{DFD014BD-E6E4-4FEF-9D1F-9BA97443447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46A3E686-FD8B-4FFF-BB8D-82B70102C684}" type="pres">
      <dgm:prSet presAssocID="{3A9DF08C-3BFD-4F77-927C-6CC8323B9842}" presName="compNode" presStyleCnt="0"/>
      <dgm:spPr/>
    </dgm:pt>
    <dgm:pt modelId="{405A98A2-0CDC-48AE-82BF-182EEF2291BF}" type="pres">
      <dgm:prSet presAssocID="{3A9DF08C-3BFD-4F77-927C-6CC8323B9842}" presName="aNode" presStyleLbl="bgShp" presStyleIdx="0" presStyleCnt="2" custLinFactNeighborX="3075"/>
      <dgm:spPr/>
      <dgm:t>
        <a:bodyPr/>
        <a:lstStyle/>
        <a:p>
          <a:endParaRPr lang="de-DE"/>
        </a:p>
      </dgm:t>
    </dgm:pt>
    <dgm:pt modelId="{8E567D0F-956B-4F3A-B542-FFFB29799151}" type="pres">
      <dgm:prSet presAssocID="{3A9DF08C-3BFD-4F77-927C-6CC8323B9842}" presName="textNode" presStyleLbl="bgShp" presStyleIdx="0" presStyleCnt="2"/>
      <dgm:spPr/>
      <dgm:t>
        <a:bodyPr/>
        <a:lstStyle/>
        <a:p>
          <a:endParaRPr lang="de-DE"/>
        </a:p>
      </dgm:t>
    </dgm:pt>
    <dgm:pt modelId="{EC4ADC02-A318-4C2C-AB69-915BEEC6470C}" type="pres">
      <dgm:prSet presAssocID="{3A9DF08C-3BFD-4F77-927C-6CC8323B9842}" presName="compChildNode" presStyleCnt="0"/>
      <dgm:spPr/>
    </dgm:pt>
    <dgm:pt modelId="{A3D60A2E-D6D3-48AE-9C6D-38E9EE829BE4}" type="pres">
      <dgm:prSet presAssocID="{3A9DF08C-3BFD-4F77-927C-6CC8323B9842}" presName="theInnerList" presStyleCnt="0"/>
      <dgm:spPr/>
    </dgm:pt>
    <dgm:pt modelId="{E26412A9-C22D-466C-BCB2-BAC3BA5DAD7E}" type="pres">
      <dgm:prSet presAssocID="{FF8A9263-4350-4956-B958-300FB4923E33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173B9AD-1D21-40A6-9FC3-507A64B3792A}" type="pres">
      <dgm:prSet presAssocID="{FF8A9263-4350-4956-B958-300FB4923E33}" presName="aSpace2" presStyleCnt="0"/>
      <dgm:spPr/>
    </dgm:pt>
    <dgm:pt modelId="{A21139E0-7FA6-4DB1-902A-5A17B81DBC23}" type="pres">
      <dgm:prSet presAssocID="{9E7D6335-C231-43A0-8464-C4A81C4E9850}" presName="childNode" presStyleLbl="node1" presStyleIdx="1" presStyleCnt="10" custLinFactY="301480" custLinFactNeighborX="1257" custLinFactNeighborY="40000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C166131-0C8B-4AEB-8390-25797BE15D06}" type="pres">
      <dgm:prSet presAssocID="{9E7D6335-C231-43A0-8464-C4A81C4E9850}" presName="aSpace2" presStyleCnt="0"/>
      <dgm:spPr/>
    </dgm:pt>
    <dgm:pt modelId="{0879E500-38D4-4870-8A74-F0FAAB7FBD51}" type="pres">
      <dgm:prSet presAssocID="{92C2B3BE-4216-438C-9866-17EF901EAA7A}" presName="childNode" presStyleLbl="node1" presStyleIdx="2" presStyleCnt="10" custScaleX="97967" custScaleY="117116" custLinFactY="-100000" custLinFactNeighborX="132" custLinFactNeighborY="-10150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33A0F1A-5B50-4FEF-B92C-5BBB616953FE}" type="pres">
      <dgm:prSet presAssocID="{92C2B3BE-4216-438C-9866-17EF901EAA7A}" presName="aSpace2" presStyleCnt="0"/>
      <dgm:spPr/>
    </dgm:pt>
    <dgm:pt modelId="{8620AD46-125F-4EDE-A6F8-C879DC9F70A6}" type="pres">
      <dgm:prSet presAssocID="{84098FE1-781F-4FB2-BE93-389760E21F68}" presName="childNode" presStyleLbl="node1" presStyleIdx="3" presStyleCnt="10" custLinFactY="-100000" custLinFactNeighborX="1257" custLinFactNeighborY="-11140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374F17F-D677-4EA2-A4C1-31E1F1E12793}" type="pres">
      <dgm:prSet presAssocID="{84098FE1-781F-4FB2-BE93-389760E21F68}" presName="aSpace2" presStyleCnt="0"/>
      <dgm:spPr/>
    </dgm:pt>
    <dgm:pt modelId="{4BE59B7A-507A-4D36-BAFE-886B44926EE5}" type="pres">
      <dgm:prSet presAssocID="{BFA9218D-CBF2-4ECD-B587-79A9FAD13C09}" presName="childNode" presStyleLbl="node1" presStyleIdx="4" presStyleCnt="10" custLinFactY="-100000" custLinFactNeighborX="1257" custLinFactNeighborY="-16763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F18A1FC-C060-405F-9E0B-B4FF4A459535}" type="pres">
      <dgm:prSet presAssocID="{BFA9218D-CBF2-4ECD-B587-79A9FAD13C09}" presName="aSpace2" presStyleCnt="0"/>
      <dgm:spPr/>
    </dgm:pt>
    <dgm:pt modelId="{C3231C4B-634C-45B6-AAFC-53F9341B6865}" type="pres">
      <dgm:prSet presAssocID="{8F6A3808-766F-46EE-A6FA-AE826F2E861E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69166AF-48DA-4C47-B0C1-4E828F24EB0B}" type="pres">
      <dgm:prSet presAssocID="{3A9DF08C-3BFD-4F77-927C-6CC8323B9842}" presName="aSpace" presStyleCnt="0"/>
      <dgm:spPr/>
    </dgm:pt>
    <dgm:pt modelId="{D55BF1AB-08A6-4341-99F9-CC07D37F4DFB}" type="pres">
      <dgm:prSet presAssocID="{4B58B62F-6626-4F42-A999-3A1776D06969}" presName="compNode" presStyleCnt="0"/>
      <dgm:spPr/>
    </dgm:pt>
    <dgm:pt modelId="{EF7874B5-2B5C-4CEF-9DD0-94C37457AA67}" type="pres">
      <dgm:prSet presAssocID="{4B58B62F-6626-4F42-A999-3A1776D06969}" presName="aNode" presStyleLbl="bgShp" presStyleIdx="1" presStyleCnt="2" custLinFactNeighborX="2312" custLinFactNeighborY="3291"/>
      <dgm:spPr/>
      <dgm:t>
        <a:bodyPr/>
        <a:lstStyle/>
        <a:p>
          <a:endParaRPr lang="de-DE"/>
        </a:p>
      </dgm:t>
    </dgm:pt>
    <dgm:pt modelId="{0B3C78B2-C041-41D0-840A-451BB2F8E143}" type="pres">
      <dgm:prSet presAssocID="{4B58B62F-6626-4F42-A999-3A1776D06969}" presName="textNode" presStyleLbl="bgShp" presStyleIdx="1" presStyleCnt="2"/>
      <dgm:spPr/>
      <dgm:t>
        <a:bodyPr/>
        <a:lstStyle/>
        <a:p>
          <a:endParaRPr lang="de-DE"/>
        </a:p>
      </dgm:t>
    </dgm:pt>
    <dgm:pt modelId="{E73776C7-61A0-4786-988C-46484B43383A}" type="pres">
      <dgm:prSet presAssocID="{4B58B62F-6626-4F42-A999-3A1776D06969}" presName="compChildNode" presStyleCnt="0"/>
      <dgm:spPr/>
    </dgm:pt>
    <dgm:pt modelId="{2AB27D65-750A-4127-A794-C44276054222}" type="pres">
      <dgm:prSet presAssocID="{4B58B62F-6626-4F42-A999-3A1776D06969}" presName="theInnerList" presStyleCnt="0"/>
      <dgm:spPr/>
    </dgm:pt>
    <dgm:pt modelId="{6AAA47A1-76A6-4B6B-A0D5-EC0A3F8B6A13}" type="pres">
      <dgm:prSet presAssocID="{3E065CB8-A9E2-44AD-9300-30C0BECB90F7}" presName="child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56C9D2B-51A5-4D3F-8C15-79B62FE8158A}" type="pres">
      <dgm:prSet presAssocID="{3E065CB8-A9E2-44AD-9300-30C0BECB90F7}" presName="aSpace2" presStyleCnt="0"/>
      <dgm:spPr/>
    </dgm:pt>
    <dgm:pt modelId="{A4D149FD-BF79-4B5B-A934-2E88BB79E55A}" type="pres">
      <dgm:prSet presAssocID="{221596D1-D24A-4CF9-86B5-35B59B19F844}" presName="child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19B3C5-F5CE-406A-8E45-0C4BB34F8A45}" type="pres">
      <dgm:prSet presAssocID="{221596D1-D24A-4CF9-86B5-35B59B19F844}" presName="aSpace2" presStyleCnt="0"/>
      <dgm:spPr/>
    </dgm:pt>
    <dgm:pt modelId="{A2FA3BDF-F973-4CFC-B9C6-EE64DD571F24}" type="pres">
      <dgm:prSet presAssocID="{94A4B41C-FD9A-45BB-B872-4CE0B6F60CD8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66FA596-4070-43B9-ADDE-9845472EAECA}" type="pres">
      <dgm:prSet presAssocID="{94A4B41C-FD9A-45BB-B872-4CE0B6F60CD8}" presName="aSpace2" presStyleCnt="0"/>
      <dgm:spPr/>
    </dgm:pt>
    <dgm:pt modelId="{6446304E-BF81-4241-A012-BD379A021530}" type="pres">
      <dgm:prSet presAssocID="{6898A2D3-9C83-49B3-BBE5-2070C567B9C7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EBCA07A1-DAD6-EF42-B25C-D0C1982F7FA2}" type="presOf" srcId="{3A9DF08C-3BFD-4F77-927C-6CC8323B9842}" destId="{405A98A2-0CDC-48AE-82BF-182EEF2291BF}" srcOrd="0" destOrd="0" presId="urn:microsoft.com/office/officeart/2005/8/layout/lProcess2"/>
    <dgm:cxn modelId="{33A6A82C-DE20-1344-8E03-945F5DB2D8F0}" type="presOf" srcId="{92C2B3BE-4216-438C-9866-17EF901EAA7A}" destId="{0879E500-38D4-4870-8A74-F0FAAB7FBD51}" srcOrd="0" destOrd="0" presId="urn:microsoft.com/office/officeart/2005/8/layout/lProcess2"/>
    <dgm:cxn modelId="{78A44139-B0A7-4C5D-B407-7F1B0E17520C}" srcId="{3A9DF08C-3BFD-4F77-927C-6CC8323B9842}" destId="{84098FE1-781F-4FB2-BE93-389760E21F68}" srcOrd="3" destOrd="0" parTransId="{26193288-0FE3-426B-899E-6BBCA18C8071}" sibTransId="{C298058B-02E3-4348-A114-9872946F6F2B}"/>
    <dgm:cxn modelId="{6DB32B6A-772E-484E-A2F9-C71ED6588725}" type="presOf" srcId="{3A9DF08C-3BFD-4F77-927C-6CC8323B9842}" destId="{8E567D0F-956B-4F3A-B542-FFFB29799151}" srcOrd="1" destOrd="0" presId="urn:microsoft.com/office/officeart/2005/8/layout/lProcess2"/>
    <dgm:cxn modelId="{BE21C7DA-AE91-E84F-8666-9F0902887473}" type="presOf" srcId="{94A4B41C-FD9A-45BB-B872-4CE0B6F60CD8}" destId="{A2FA3BDF-F973-4CFC-B9C6-EE64DD571F24}" srcOrd="0" destOrd="0" presId="urn:microsoft.com/office/officeart/2005/8/layout/lProcess2"/>
    <dgm:cxn modelId="{DFAE65FA-4824-D140-B9FC-633A1CFFDD14}" type="presOf" srcId="{3E065CB8-A9E2-44AD-9300-30C0BECB90F7}" destId="{6AAA47A1-76A6-4B6B-A0D5-EC0A3F8B6A13}" srcOrd="0" destOrd="0" presId="urn:microsoft.com/office/officeart/2005/8/layout/lProcess2"/>
    <dgm:cxn modelId="{4BE01654-448B-4047-AB3D-565B92A10742}" srcId="{3A9DF08C-3BFD-4F77-927C-6CC8323B9842}" destId="{BFA9218D-CBF2-4ECD-B587-79A9FAD13C09}" srcOrd="4" destOrd="0" parTransId="{9019ABE2-521A-4776-8774-78E0DA431274}" sibTransId="{3BF5E539-9B0F-416B-8416-10F8E7662276}"/>
    <dgm:cxn modelId="{7C253D69-C89B-0140-818C-F37800AFCACB}" type="presOf" srcId="{9E7D6335-C231-43A0-8464-C4A81C4E9850}" destId="{A21139E0-7FA6-4DB1-902A-5A17B81DBC23}" srcOrd="0" destOrd="0" presId="urn:microsoft.com/office/officeart/2005/8/layout/lProcess2"/>
    <dgm:cxn modelId="{5B7AE28C-082E-5F47-9DAA-AB714F5F1541}" type="presOf" srcId="{84098FE1-781F-4FB2-BE93-389760E21F68}" destId="{8620AD46-125F-4EDE-A6F8-C879DC9F70A6}" srcOrd="0" destOrd="0" presId="urn:microsoft.com/office/officeart/2005/8/layout/lProcess2"/>
    <dgm:cxn modelId="{6D4AC043-7B3F-4253-945C-561DE7B4D717}" srcId="{3A9DF08C-3BFD-4F77-927C-6CC8323B9842}" destId="{9E7D6335-C231-43A0-8464-C4A81C4E9850}" srcOrd="1" destOrd="0" parTransId="{278A0A8B-0F4A-4198-B15D-4CA57BDEFA8B}" sibTransId="{41A51ABD-CA41-47FD-8E6D-8CA8132703BF}"/>
    <dgm:cxn modelId="{6A628F99-0CAD-47F7-B8DD-8B0A3E91C950}" srcId="{4B58B62F-6626-4F42-A999-3A1776D06969}" destId="{221596D1-D24A-4CF9-86B5-35B59B19F844}" srcOrd="1" destOrd="0" parTransId="{D8C46AD3-0D54-4534-AB64-1218BAA69F26}" sibTransId="{6E603378-4587-439E-B9AF-68506FC07B09}"/>
    <dgm:cxn modelId="{3C2BD9E9-F312-5440-82A7-C3E6F043F5B1}" type="presOf" srcId="{4B58B62F-6626-4F42-A999-3A1776D06969}" destId="{0B3C78B2-C041-41D0-840A-451BB2F8E143}" srcOrd="1" destOrd="0" presId="urn:microsoft.com/office/officeart/2005/8/layout/lProcess2"/>
    <dgm:cxn modelId="{5D87C49A-4FD6-4C8D-82DA-B3653CE70091}" srcId="{4B58B62F-6626-4F42-A999-3A1776D06969}" destId="{3E065CB8-A9E2-44AD-9300-30C0BECB90F7}" srcOrd="0" destOrd="0" parTransId="{FD2840D4-BDF6-443D-84F0-3CDE68DB5205}" sibTransId="{D8A3B3CD-6673-4C5B-9AF7-43AE84167B2E}"/>
    <dgm:cxn modelId="{DA1947AC-B5B2-274F-A027-64CCC2238B4D}" type="presOf" srcId="{FF8A9263-4350-4956-B958-300FB4923E33}" destId="{E26412A9-C22D-466C-BCB2-BAC3BA5DAD7E}" srcOrd="0" destOrd="0" presId="urn:microsoft.com/office/officeart/2005/8/layout/lProcess2"/>
    <dgm:cxn modelId="{6F50FEC0-16C3-A847-B051-373CE905EFC4}" type="presOf" srcId="{221596D1-D24A-4CF9-86B5-35B59B19F844}" destId="{A4D149FD-BF79-4B5B-A934-2E88BB79E55A}" srcOrd="0" destOrd="0" presId="urn:microsoft.com/office/officeart/2005/8/layout/lProcess2"/>
    <dgm:cxn modelId="{EF704B56-1B18-4119-975C-01564CF25015}" srcId="{4B58B62F-6626-4F42-A999-3A1776D06969}" destId="{94A4B41C-FD9A-45BB-B872-4CE0B6F60CD8}" srcOrd="2" destOrd="0" parTransId="{F7CC5C66-1F03-443A-B60D-015728901931}" sibTransId="{E9D0289C-FE86-48CC-AF58-7F977CB28068}"/>
    <dgm:cxn modelId="{1C1DC0E5-7DEF-FF48-817C-1E70BCE67B36}" type="presOf" srcId="{4B58B62F-6626-4F42-A999-3A1776D06969}" destId="{EF7874B5-2B5C-4CEF-9DD0-94C37457AA67}" srcOrd="0" destOrd="0" presId="urn:microsoft.com/office/officeart/2005/8/layout/lProcess2"/>
    <dgm:cxn modelId="{3846C26B-C5A2-824D-93B5-631865A7E825}" type="presOf" srcId="{DFD014BD-E6E4-4FEF-9D1F-9BA974434471}" destId="{4F5887A9-E19C-4488-ADBF-AD5016CE4981}" srcOrd="0" destOrd="0" presId="urn:microsoft.com/office/officeart/2005/8/layout/lProcess2"/>
    <dgm:cxn modelId="{26FD315C-36B8-4916-BED5-153939482BC0}" srcId="{3A9DF08C-3BFD-4F77-927C-6CC8323B9842}" destId="{92C2B3BE-4216-438C-9866-17EF901EAA7A}" srcOrd="2" destOrd="0" parTransId="{58F1BAC4-0879-4806-ACCD-BE535214B1C6}" sibTransId="{4D7B3C4D-0DB6-4877-9F8C-5A7CA9EDE5D6}"/>
    <dgm:cxn modelId="{3456D0C4-7FF9-4888-89F9-F49B3EDCAECB}" srcId="{4B58B62F-6626-4F42-A999-3A1776D06969}" destId="{6898A2D3-9C83-49B3-BBE5-2070C567B9C7}" srcOrd="3" destOrd="0" parTransId="{CFC84969-BA5F-424A-B376-EC9587849DD5}" sibTransId="{C9FD8808-7B95-479A-9A6C-DE7E14118308}"/>
    <dgm:cxn modelId="{8D2294FF-90EE-5C46-86CF-B064C1673B45}" type="presOf" srcId="{8F6A3808-766F-46EE-A6FA-AE826F2E861E}" destId="{C3231C4B-634C-45B6-AAFC-53F9341B6865}" srcOrd="0" destOrd="0" presId="urn:microsoft.com/office/officeart/2005/8/layout/lProcess2"/>
    <dgm:cxn modelId="{063D6AE3-FC3E-464A-9CF2-F48E94DE3902}" type="presOf" srcId="{6898A2D3-9C83-49B3-BBE5-2070C567B9C7}" destId="{6446304E-BF81-4241-A012-BD379A021530}" srcOrd="0" destOrd="0" presId="urn:microsoft.com/office/officeart/2005/8/layout/lProcess2"/>
    <dgm:cxn modelId="{4F0235E2-A084-4E75-8659-1C87BB089EF1}" srcId="{DFD014BD-E6E4-4FEF-9D1F-9BA974434471}" destId="{4B58B62F-6626-4F42-A999-3A1776D06969}" srcOrd="1" destOrd="0" parTransId="{E510F688-5F37-41E1-BEEA-ECB5D5D3CA1E}" sibTransId="{688A4135-845E-4C6B-B5B2-ADF486D81AF6}"/>
    <dgm:cxn modelId="{9FB908EE-C6C8-8546-B910-08FF1E13682D}" type="presOf" srcId="{BFA9218D-CBF2-4ECD-B587-79A9FAD13C09}" destId="{4BE59B7A-507A-4D36-BAFE-886B44926EE5}" srcOrd="0" destOrd="0" presId="urn:microsoft.com/office/officeart/2005/8/layout/lProcess2"/>
    <dgm:cxn modelId="{752F6A99-C8FE-4D20-AC2E-72A9A9BDE921}" srcId="{DFD014BD-E6E4-4FEF-9D1F-9BA974434471}" destId="{3A9DF08C-3BFD-4F77-927C-6CC8323B9842}" srcOrd="0" destOrd="0" parTransId="{13867648-3BA3-4058-AAA4-7590C607A52A}" sibTransId="{376BDF53-C3A5-4D07-AFF0-E0C45ED84C63}"/>
    <dgm:cxn modelId="{4FD3A56F-AE79-44E3-9391-A328600F2C09}" srcId="{3A9DF08C-3BFD-4F77-927C-6CC8323B9842}" destId="{8F6A3808-766F-46EE-A6FA-AE826F2E861E}" srcOrd="5" destOrd="0" parTransId="{83684A36-2E82-412B-B970-530B1A74F102}" sibTransId="{B2991432-DD13-4574-B238-A3106D7F0BBF}"/>
    <dgm:cxn modelId="{64FBF6BE-CF3D-45EE-8E61-317B6E55756F}" srcId="{3A9DF08C-3BFD-4F77-927C-6CC8323B9842}" destId="{FF8A9263-4350-4956-B958-300FB4923E33}" srcOrd="0" destOrd="0" parTransId="{E7B07BF4-AF30-445C-9823-047E62C45A08}" sibTransId="{9CA4D892-2CA1-4EDC-8AA0-95C5C470193D}"/>
    <dgm:cxn modelId="{2E665C95-09E9-5B47-A675-B0C111E063FF}" type="presParOf" srcId="{4F5887A9-E19C-4488-ADBF-AD5016CE4981}" destId="{46A3E686-FD8B-4FFF-BB8D-82B70102C684}" srcOrd="0" destOrd="0" presId="urn:microsoft.com/office/officeart/2005/8/layout/lProcess2"/>
    <dgm:cxn modelId="{A3D1B5AB-9396-F54F-9548-CE64EED72C4C}" type="presParOf" srcId="{46A3E686-FD8B-4FFF-BB8D-82B70102C684}" destId="{405A98A2-0CDC-48AE-82BF-182EEF2291BF}" srcOrd="0" destOrd="0" presId="urn:microsoft.com/office/officeart/2005/8/layout/lProcess2"/>
    <dgm:cxn modelId="{A97573DD-35CC-AC46-B1A5-6CD0B1C638C0}" type="presParOf" srcId="{46A3E686-FD8B-4FFF-BB8D-82B70102C684}" destId="{8E567D0F-956B-4F3A-B542-FFFB29799151}" srcOrd="1" destOrd="0" presId="urn:microsoft.com/office/officeart/2005/8/layout/lProcess2"/>
    <dgm:cxn modelId="{D628A754-9DE1-994D-B585-76FB03C750BA}" type="presParOf" srcId="{46A3E686-FD8B-4FFF-BB8D-82B70102C684}" destId="{EC4ADC02-A318-4C2C-AB69-915BEEC6470C}" srcOrd="2" destOrd="0" presId="urn:microsoft.com/office/officeart/2005/8/layout/lProcess2"/>
    <dgm:cxn modelId="{C8BB3834-55AA-F04F-A412-4A2BFC402C28}" type="presParOf" srcId="{EC4ADC02-A318-4C2C-AB69-915BEEC6470C}" destId="{A3D60A2E-D6D3-48AE-9C6D-38E9EE829BE4}" srcOrd="0" destOrd="0" presId="urn:microsoft.com/office/officeart/2005/8/layout/lProcess2"/>
    <dgm:cxn modelId="{EF1D0992-6F9E-C64B-BD16-14680AC240E7}" type="presParOf" srcId="{A3D60A2E-D6D3-48AE-9C6D-38E9EE829BE4}" destId="{E26412A9-C22D-466C-BCB2-BAC3BA5DAD7E}" srcOrd="0" destOrd="0" presId="urn:microsoft.com/office/officeart/2005/8/layout/lProcess2"/>
    <dgm:cxn modelId="{47529C5C-F9B2-D447-807D-889D70AF3F40}" type="presParOf" srcId="{A3D60A2E-D6D3-48AE-9C6D-38E9EE829BE4}" destId="{8173B9AD-1D21-40A6-9FC3-507A64B3792A}" srcOrd="1" destOrd="0" presId="urn:microsoft.com/office/officeart/2005/8/layout/lProcess2"/>
    <dgm:cxn modelId="{ADDE0CC2-FB67-3443-A7EC-987509AAFCDB}" type="presParOf" srcId="{A3D60A2E-D6D3-48AE-9C6D-38E9EE829BE4}" destId="{A21139E0-7FA6-4DB1-902A-5A17B81DBC23}" srcOrd="2" destOrd="0" presId="urn:microsoft.com/office/officeart/2005/8/layout/lProcess2"/>
    <dgm:cxn modelId="{4124EE4B-7E83-5746-9AD3-7FBCFBA8E45C}" type="presParOf" srcId="{A3D60A2E-D6D3-48AE-9C6D-38E9EE829BE4}" destId="{2C166131-0C8B-4AEB-8390-25797BE15D06}" srcOrd="3" destOrd="0" presId="urn:microsoft.com/office/officeart/2005/8/layout/lProcess2"/>
    <dgm:cxn modelId="{E43EFD7D-A6AF-3948-9CBB-B13ACC26D78B}" type="presParOf" srcId="{A3D60A2E-D6D3-48AE-9C6D-38E9EE829BE4}" destId="{0879E500-38D4-4870-8A74-F0FAAB7FBD51}" srcOrd="4" destOrd="0" presId="urn:microsoft.com/office/officeart/2005/8/layout/lProcess2"/>
    <dgm:cxn modelId="{51664D62-6446-CD49-B251-F47B429EF7AE}" type="presParOf" srcId="{A3D60A2E-D6D3-48AE-9C6D-38E9EE829BE4}" destId="{F33A0F1A-5B50-4FEF-B92C-5BBB616953FE}" srcOrd="5" destOrd="0" presId="urn:microsoft.com/office/officeart/2005/8/layout/lProcess2"/>
    <dgm:cxn modelId="{5A16B0AB-EF2D-414B-A1CC-2712B6E5744A}" type="presParOf" srcId="{A3D60A2E-D6D3-48AE-9C6D-38E9EE829BE4}" destId="{8620AD46-125F-4EDE-A6F8-C879DC9F70A6}" srcOrd="6" destOrd="0" presId="urn:microsoft.com/office/officeart/2005/8/layout/lProcess2"/>
    <dgm:cxn modelId="{FA550B0B-6ACA-8544-B942-6070A2FED1A7}" type="presParOf" srcId="{A3D60A2E-D6D3-48AE-9C6D-38E9EE829BE4}" destId="{B374F17F-D677-4EA2-A4C1-31E1F1E12793}" srcOrd="7" destOrd="0" presId="urn:microsoft.com/office/officeart/2005/8/layout/lProcess2"/>
    <dgm:cxn modelId="{977F579F-F87D-6C47-9C42-12B0BE609AC4}" type="presParOf" srcId="{A3D60A2E-D6D3-48AE-9C6D-38E9EE829BE4}" destId="{4BE59B7A-507A-4D36-BAFE-886B44926EE5}" srcOrd="8" destOrd="0" presId="urn:microsoft.com/office/officeart/2005/8/layout/lProcess2"/>
    <dgm:cxn modelId="{3AF2F376-F02B-4043-B532-AB4E3BC5CD5C}" type="presParOf" srcId="{A3D60A2E-D6D3-48AE-9C6D-38E9EE829BE4}" destId="{1F18A1FC-C060-405F-9E0B-B4FF4A459535}" srcOrd="9" destOrd="0" presId="urn:microsoft.com/office/officeart/2005/8/layout/lProcess2"/>
    <dgm:cxn modelId="{5860DE0E-8F09-C042-B8D0-399EC3A5C21D}" type="presParOf" srcId="{A3D60A2E-D6D3-48AE-9C6D-38E9EE829BE4}" destId="{C3231C4B-634C-45B6-AAFC-53F9341B6865}" srcOrd="10" destOrd="0" presId="urn:microsoft.com/office/officeart/2005/8/layout/lProcess2"/>
    <dgm:cxn modelId="{DA4A4463-8D09-334F-B0E9-3496EDAA92F4}" type="presParOf" srcId="{4F5887A9-E19C-4488-ADBF-AD5016CE4981}" destId="{069166AF-48DA-4C47-B0C1-4E828F24EB0B}" srcOrd="1" destOrd="0" presId="urn:microsoft.com/office/officeart/2005/8/layout/lProcess2"/>
    <dgm:cxn modelId="{F4B8C218-2C5F-BD45-9ECA-D631398597B0}" type="presParOf" srcId="{4F5887A9-E19C-4488-ADBF-AD5016CE4981}" destId="{D55BF1AB-08A6-4341-99F9-CC07D37F4DFB}" srcOrd="2" destOrd="0" presId="urn:microsoft.com/office/officeart/2005/8/layout/lProcess2"/>
    <dgm:cxn modelId="{8C8DA3CC-4113-9C40-B767-C5C58C373BBE}" type="presParOf" srcId="{D55BF1AB-08A6-4341-99F9-CC07D37F4DFB}" destId="{EF7874B5-2B5C-4CEF-9DD0-94C37457AA67}" srcOrd="0" destOrd="0" presId="urn:microsoft.com/office/officeart/2005/8/layout/lProcess2"/>
    <dgm:cxn modelId="{06B517C5-800A-7245-B794-353EAA93E4AC}" type="presParOf" srcId="{D55BF1AB-08A6-4341-99F9-CC07D37F4DFB}" destId="{0B3C78B2-C041-41D0-840A-451BB2F8E143}" srcOrd="1" destOrd="0" presId="urn:microsoft.com/office/officeart/2005/8/layout/lProcess2"/>
    <dgm:cxn modelId="{91336159-959F-9649-AEEB-BB331BB66B18}" type="presParOf" srcId="{D55BF1AB-08A6-4341-99F9-CC07D37F4DFB}" destId="{E73776C7-61A0-4786-988C-46484B43383A}" srcOrd="2" destOrd="0" presId="urn:microsoft.com/office/officeart/2005/8/layout/lProcess2"/>
    <dgm:cxn modelId="{68FC0218-7CC8-EE45-A965-1489CCACF6B3}" type="presParOf" srcId="{E73776C7-61A0-4786-988C-46484B43383A}" destId="{2AB27D65-750A-4127-A794-C44276054222}" srcOrd="0" destOrd="0" presId="urn:microsoft.com/office/officeart/2005/8/layout/lProcess2"/>
    <dgm:cxn modelId="{2C1C94EC-89E1-454F-8A23-C2BCE229A798}" type="presParOf" srcId="{2AB27D65-750A-4127-A794-C44276054222}" destId="{6AAA47A1-76A6-4B6B-A0D5-EC0A3F8B6A13}" srcOrd="0" destOrd="0" presId="urn:microsoft.com/office/officeart/2005/8/layout/lProcess2"/>
    <dgm:cxn modelId="{DFA945B4-30BD-1440-8A0D-2AB22921AEEE}" type="presParOf" srcId="{2AB27D65-750A-4127-A794-C44276054222}" destId="{656C9D2B-51A5-4D3F-8C15-79B62FE8158A}" srcOrd="1" destOrd="0" presId="urn:microsoft.com/office/officeart/2005/8/layout/lProcess2"/>
    <dgm:cxn modelId="{A790A382-E2FF-C74C-985A-6BF174FF316D}" type="presParOf" srcId="{2AB27D65-750A-4127-A794-C44276054222}" destId="{A4D149FD-BF79-4B5B-A934-2E88BB79E55A}" srcOrd="2" destOrd="0" presId="urn:microsoft.com/office/officeart/2005/8/layout/lProcess2"/>
    <dgm:cxn modelId="{809764C0-AD11-4F40-945A-A348927EF056}" type="presParOf" srcId="{2AB27D65-750A-4127-A794-C44276054222}" destId="{8219B3C5-F5CE-406A-8E45-0C4BB34F8A45}" srcOrd="3" destOrd="0" presId="urn:microsoft.com/office/officeart/2005/8/layout/lProcess2"/>
    <dgm:cxn modelId="{3681A1A0-D119-1945-BE99-782CEEC62E30}" type="presParOf" srcId="{2AB27D65-750A-4127-A794-C44276054222}" destId="{A2FA3BDF-F973-4CFC-B9C6-EE64DD571F24}" srcOrd="4" destOrd="0" presId="urn:microsoft.com/office/officeart/2005/8/layout/lProcess2"/>
    <dgm:cxn modelId="{490CA196-127F-F848-B237-3362013FC1AD}" type="presParOf" srcId="{2AB27D65-750A-4127-A794-C44276054222}" destId="{466FA596-4070-43B9-ADDE-9845472EAECA}" srcOrd="5" destOrd="0" presId="urn:microsoft.com/office/officeart/2005/8/layout/lProcess2"/>
    <dgm:cxn modelId="{55BCDAE8-F4BD-AD49-B6B7-53AF5D36B5F9}" type="presParOf" srcId="{2AB27D65-750A-4127-A794-C44276054222}" destId="{6446304E-BF81-4241-A012-BD379A021530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D014BD-E6E4-4FEF-9D1F-9BA974434471}" type="doc">
      <dgm:prSet loTypeId="urn:microsoft.com/office/officeart/2005/8/layout/lProcess2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de-DE"/>
        </a:p>
      </dgm:t>
    </dgm:pt>
    <dgm:pt modelId="{3A9DF08C-3BFD-4F77-927C-6CC8323B9842}">
      <dgm:prSet phldrT="[Text]"/>
      <dgm:spPr>
        <a:solidFill>
          <a:srgbClr val="92D050"/>
        </a:solidFill>
      </dgm:spPr>
      <dgm:t>
        <a:bodyPr/>
        <a:lstStyle/>
        <a:p>
          <a:r>
            <a:rPr lang="de-DE" dirty="0"/>
            <a:t>Patient </a:t>
          </a:r>
          <a:r>
            <a:rPr lang="de-DE" dirty="0" err="1"/>
            <a:t>gériatrique</a:t>
          </a:r>
          <a:endParaRPr lang="de-DE" dirty="0"/>
        </a:p>
      </dgm:t>
    </dgm:pt>
    <dgm:pt modelId="{13867648-3BA3-4058-AAA4-7590C607A52A}" type="parTrans" cxnId="{752F6A99-C8FE-4D20-AC2E-72A9A9BDE921}">
      <dgm:prSet/>
      <dgm:spPr/>
      <dgm:t>
        <a:bodyPr/>
        <a:lstStyle/>
        <a:p>
          <a:endParaRPr lang="de-DE"/>
        </a:p>
      </dgm:t>
    </dgm:pt>
    <dgm:pt modelId="{376BDF53-C3A5-4D07-AFF0-E0C45ED84C63}" type="sibTrans" cxnId="{752F6A99-C8FE-4D20-AC2E-72A9A9BDE921}">
      <dgm:prSet/>
      <dgm:spPr/>
      <dgm:t>
        <a:bodyPr/>
        <a:lstStyle/>
        <a:p>
          <a:endParaRPr lang="de-DE"/>
        </a:p>
      </dgm:t>
    </dgm:pt>
    <dgm:pt modelId="{FF8A9263-4350-4956-B958-300FB4923E33}">
      <dgm:prSet phldrT="[Text]" custT="1"/>
      <dgm:spPr/>
      <dgm:t>
        <a:bodyPr/>
        <a:lstStyle/>
        <a:p>
          <a:r>
            <a:rPr lang="en-US" sz="1200" dirty="0" err="1"/>
            <a:t>Changements</a:t>
          </a:r>
          <a:r>
            <a:rPr lang="en-US" sz="1200" dirty="0"/>
            <a:t> </a:t>
          </a:r>
          <a:r>
            <a:rPr lang="en-US" sz="1200" dirty="0" err="1"/>
            <a:t>liés</a:t>
          </a:r>
          <a:r>
            <a:rPr lang="en-US" sz="1200" dirty="0"/>
            <a:t> à </a:t>
          </a:r>
          <a:r>
            <a:rPr lang="en-US" sz="1200" dirty="0" err="1"/>
            <a:t>l'âge</a:t>
          </a:r>
          <a:endParaRPr lang="de-DE" sz="1200" dirty="0"/>
        </a:p>
      </dgm:t>
    </dgm:pt>
    <dgm:pt modelId="{E7B07BF4-AF30-445C-9823-047E62C45A08}" type="parTrans" cxnId="{64FBF6BE-CF3D-45EE-8E61-317B6E55756F}">
      <dgm:prSet/>
      <dgm:spPr/>
      <dgm:t>
        <a:bodyPr/>
        <a:lstStyle/>
        <a:p>
          <a:endParaRPr lang="de-DE"/>
        </a:p>
      </dgm:t>
    </dgm:pt>
    <dgm:pt modelId="{9CA4D892-2CA1-4EDC-8AA0-95C5C470193D}" type="sibTrans" cxnId="{64FBF6BE-CF3D-45EE-8E61-317B6E55756F}">
      <dgm:prSet/>
      <dgm:spPr/>
      <dgm:t>
        <a:bodyPr/>
        <a:lstStyle/>
        <a:p>
          <a:endParaRPr lang="de-DE"/>
        </a:p>
      </dgm:t>
    </dgm:pt>
    <dgm:pt modelId="{3E065CB8-A9E2-44AD-9300-30C0BECB90F7}">
      <dgm:prSet phldrT="[Text]" custT="1"/>
      <dgm:spPr/>
      <dgm:t>
        <a:bodyPr/>
        <a:lstStyle/>
        <a:p>
          <a:r>
            <a:rPr lang="fr-FR" sz="1200" dirty="0"/>
            <a:t>Prise en compte du statut médical, infirmier, fonctionnel et social</a:t>
          </a:r>
          <a:endParaRPr lang="de-DE" sz="1200" dirty="0"/>
        </a:p>
      </dgm:t>
    </dgm:pt>
    <dgm:pt modelId="{FD2840D4-BDF6-443D-84F0-3CDE68DB5205}" type="parTrans" cxnId="{5D87C49A-4FD6-4C8D-82DA-B3653CE70091}">
      <dgm:prSet/>
      <dgm:spPr/>
      <dgm:t>
        <a:bodyPr/>
        <a:lstStyle/>
        <a:p>
          <a:endParaRPr lang="de-DE"/>
        </a:p>
      </dgm:t>
    </dgm:pt>
    <dgm:pt modelId="{D8A3B3CD-6673-4C5B-9AF7-43AE84167B2E}" type="sibTrans" cxnId="{5D87C49A-4FD6-4C8D-82DA-B3653CE70091}">
      <dgm:prSet/>
      <dgm:spPr/>
      <dgm:t>
        <a:bodyPr/>
        <a:lstStyle/>
        <a:p>
          <a:endParaRPr lang="de-DE"/>
        </a:p>
      </dgm:t>
    </dgm:pt>
    <dgm:pt modelId="{4288682A-86D3-498F-860B-024BAEB81110}">
      <dgm:prSet phldrT="[Text]"/>
      <dgm:spPr>
        <a:solidFill>
          <a:srgbClr val="92D050"/>
        </a:solidFill>
      </dgm:spPr>
      <dgm:t>
        <a:bodyPr/>
        <a:lstStyle/>
        <a:p>
          <a:r>
            <a:rPr lang="fr-FR" dirty="0"/>
            <a:t>Concept de traitement spécifique à la gériatrie</a:t>
          </a:r>
          <a:endParaRPr lang="de-DE" dirty="0"/>
        </a:p>
      </dgm:t>
    </dgm:pt>
    <dgm:pt modelId="{55700172-05D1-43A4-A092-1A0D515CC9B9}" type="parTrans" cxnId="{44DC4793-762E-4336-95D8-19765F9221FD}">
      <dgm:prSet/>
      <dgm:spPr/>
      <dgm:t>
        <a:bodyPr/>
        <a:lstStyle/>
        <a:p>
          <a:endParaRPr lang="de-DE"/>
        </a:p>
      </dgm:t>
    </dgm:pt>
    <dgm:pt modelId="{13ACBFE0-620E-40C6-8921-FFC90A10468A}" type="sibTrans" cxnId="{44DC4793-762E-4336-95D8-19765F9221FD}">
      <dgm:prSet/>
      <dgm:spPr/>
      <dgm:t>
        <a:bodyPr/>
        <a:lstStyle/>
        <a:p>
          <a:endParaRPr lang="de-DE"/>
        </a:p>
      </dgm:t>
    </dgm:pt>
    <dgm:pt modelId="{A5C4E5E3-777E-4F5D-BA04-A7B8D8EA2E6A}">
      <dgm:prSet phldrT="[Text]"/>
      <dgm:spPr>
        <a:solidFill>
          <a:srgbClr val="FF0000"/>
        </a:solidFill>
      </dgm:spPr>
      <dgm:t>
        <a:bodyPr/>
        <a:lstStyle/>
        <a:p>
          <a:r>
            <a:rPr lang="fr-FR" dirty="0">
              <a:solidFill>
                <a:schemeClr val="bg1"/>
              </a:solidFill>
            </a:rPr>
            <a:t>Identification des besoins spécifiques en matière de traitement (dépistage, évaluation)</a:t>
          </a:r>
          <a:endParaRPr lang="en-US" dirty="0">
            <a:solidFill>
              <a:schemeClr val="bg1"/>
            </a:solidFill>
          </a:endParaRPr>
        </a:p>
        <a:p>
          <a:endParaRPr lang="de-DE" dirty="0">
            <a:solidFill>
              <a:schemeClr val="bg1"/>
            </a:solidFill>
          </a:endParaRPr>
        </a:p>
      </dgm:t>
    </dgm:pt>
    <dgm:pt modelId="{0276A247-516C-4992-902C-49569E6CBB92}" type="parTrans" cxnId="{36E5CA43-5F06-4EFA-9C32-F9EDCF6FCDE3}">
      <dgm:prSet/>
      <dgm:spPr/>
      <dgm:t>
        <a:bodyPr/>
        <a:lstStyle/>
        <a:p>
          <a:endParaRPr lang="de-DE"/>
        </a:p>
      </dgm:t>
    </dgm:pt>
    <dgm:pt modelId="{44321DDF-DDEA-4FE3-8D9E-0FB77A2E93E5}" type="sibTrans" cxnId="{36E5CA43-5F06-4EFA-9C32-F9EDCF6FCDE3}">
      <dgm:prSet/>
      <dgm:spPr/>
      <dgm:t>
        <a:bodyPr/>
        <a:lstStyle/>
        <a:p>
          <a:endParaRPr lang="de-DE"/>
        </a:p>
      </dgm:t>
    </dgm:pt>
    <dgm:pt modelId="{9E7D6335-C231-43A0-8464-C4A81C4E9850}">
      <dgm:prSet phldrT="[Text]" custT="1"/>
      <dgm:spPr/>
      <dgm:t>
        <a:bodyPr/>
        <a:lstStyle/>
        <a:p>
          <a:r>
            <a:rPr lang="de-DE" sz="1200" dirty="0" err="1"/>
            <a:t>Limitations</a:t>
          </a:r>
          <a:r>
            <a:rPr lang="de-DE" sz="1200" dirty="0"/>
            <a:t> </a:t>
          </a:r>
          <a:r>
            <a:rPr lang="de-DE" sz="1200" dirty="0" err="1"/>
            <a:t>fonctionnelles</a:t>
          </a:r>
          <a:endParaRPr lang="de-DE" sz="1200" dirty="0"/>
        </a:p>
      </dgm:t>
    </dgm:pt>
    <dgm:pt modelId="{278A0A8B-0F4A-4198-B15D-4CA57BDEFA8B}" type="parTrans" cxnId="{6D4AC043-7B3F-4253-945C-561DE7B4D717}">
      <dgm:prSet/>
      <dgm:spPr/>
      <dgm:t>
        <a:bodyPr/>
        <a:lstStyle/>
        <a:p>
          <a:endParaRPr lang="de-DE"/>
        </a:p>
      </dgm:t>
    </dgm:pt>
    <dgm:pt modelId="{41A51ABD-CA41-47FD-8E6D-8CA8132703BF}" type="sibTrans" cxnId="{6D4AC043-7B3F-4253-945C-561DE7B4D717}">
      <dgm:prSet/>
      <dgm:spPr/>
      <dgm:t>
        <a:bodyPr/>
        <a:lstStyle/>
        <a:p>
          <a:endParaRPr lang="de-DE"/>
        </a:p>
      </dgm:t>
    </dgm:pt>
    <dgm:pt modelId="{92C2B3BE-4216-438C-9866-17EF901EAA7A}">
      <dgm:prSet phldrT="[Text]" custT="1"/>
      <dgm:spPr/>
      <dgm:t>
        <a:bodyPr/>
        <a:lstStyle/>
        <a:p>
          <a:r>
            <a:rPr lang="en-US" sz="1200" dirty="0" err="1"/>
            <a:t>Capacité</a:t>
          </a:r>
          <a:r>
            <a:rPr lang="en-US" sz="1200" dirty="0"/>
            <a:t> de </a:t>
          </a:r>
          <a:r>
            <a:rPr lang="en-US" sz="1200" dirty="0" err="1"/>
            <a:t>réserve</a:t>
          </a:r>
          <a:r>
            <a:rPr lang="en-US" sz="1200" dirty="0"/>
            <a:t> </a:t>
          </a:r>
          <a:r>
            <a:rPr lang="en-US" sz="1200" dirty="0" err="1"/>
            <a:t>réduite</a:t>
          </a:r>
          <a:endParaRPr lang="de-DE" sz="1200" dirty="0"/>
        </a:p>
      </dgm:t>
    </dgm:pt>
    <dgm:pt modelId="{58F1BAC4-0879-4806-ACCD-BE535214B1C6}" type="parTrans" cxnId="{26FD315C-36B8-4916-BED5-153939482BC0}">
      <dgm:prSet/>
      <dgm:spPr/>
      <dgm:t>
        <a:bodyPr/>
        <a:lstStyle/>
        <a:p>
          <a:endParaRPr lang="de-DE"/>
        </a:p>
      </dgm:t>
    </dgm:pt>
    <dgm:pt modelId="{4D7B3C4D-0DB6-4877-9F8C-5A7CA9EDE5D6}" type="sibTrans" cxnId="{26FD315C-36B8-4916-BED5-153939482BC0}">
      <dgm:prSet/>
      <dgm:spPr/>
      <dgm:t>
        <a:bodyPr/>
        <a:lstStyle/>
        <a:p>
          <a:endParaRPr lang="de-DE"/>
        </a:p>
      </dgm:t>
    </dgm:pt>
    <dgm:pt modelId="{84098FE1-781F-4FB2-BE93-389760E21F68}">
      <dgm:prSet phldrT="[Text]" custT="1"/>
      <dgm:spPr/>
      <dgm:t>
        <a:bodyPr/>
        <a:lstStyle/>
        <a:p>
          <a:r>
            <a:rPr lang="en-US" sz="1200" dirty="0" err="1"/>
            <a:t>Vulnérabilité</a:t>
          </a:r>
          <a:r>
            <a:rPr lang="en-US" sz="1200" dirty="0"/>
            <a:t> accrue</a:t>
          </a:r>
          <a:endParaRPr lang="de-DE" sz="1200" dirty="0"/>
        </a:p>
      </dgm:t>
    </dgm:pt>
    <dgm:pt modelId="{26193288-0FE3-426B-899E-6BBCA18C8071}" type="parTrans" cxnId="{78A44139-B0A7-4C5D-B407-7F1B0E17520C}">
      <dgm:prSet/>
      <dgm:spPr/>
      <dgm:t>
        <a:bodyPr/>
        <a:lstStyle/>
        <a:p>
          <a:endParaRPr lang="de-DE"/>
        </a:p>
      </dgm:t>
    </dgm:pt>
    <dgm:pt modelId="{C298058B-02E3-4348-A114-9872946F6F2B}" type="sibTrans" cxnId="{78A44139-B0A7-4C5D-B407-7F1B0E17520C}">
      <dgm:prSet/>
      <dgm:spPr/>
      <dgm:t>
        <a:bodyPr/>
        <a:lstStyle/>
        <a:p>
          <a:endParaRPr lang="de-DE"/>
        </a:p>
      </dgm:t>
    </dgm:pt>
    <dgm:pt modelId="{BFA9218D-CBF2-4ECD-B587-79A9FAD13C09}">
      <dgm:prSet phldrT="[Text]" custT="1"/>
      <dgm:spPr/>
      <dgm:t>
        <a:bodyPr/>
        <a:lstStyle/>
        <a:p>
          <a:r>
            <a:rPr lang="de-DE" sz="1200" dirty="0" err="1"/>
            <a:t>Multimorbidité</a:t>
          </a:r>
          <a:endParaRPr lang="de-DE" sz="1200" dirty="0"/>
        </a:p>
      </dgm:t>
    </dgm:pt>
    <dgm:pt modelId="{9019ABE2-521A-4776-8774-78E0DA431274}" type="parTrans" cxnId="{4BE01654-448B-4047-AB3D-565B92A10742}">
      <dgm:prSet/>
      <dgm:spPr/>
      <dgm:t>
        <a:bodyPr/>
        <a:lstStyle/>
        <a:p>
          <a:endParaRPr lang="de-DE"/>
        </a:p>
      </dgm:t>
    </dgm:pt>
    <dgm:pt modelId="{3BF5E539-9B0F-416B-8416-10F8E7662276}" type="sibTrans" cxnId="{4BE01654-448B-4047-AB3D-565B92A10742}">
      <dgm:prSet/>
      <dgm:spPr/>
      <dgm:t>
        <a:bodyPr/>
        <a:lstStyle/>
        <a:p>
          <a:endParaRPr lang="de-DE"/>
        </a:p>
      </dgm:t>
    </dgm:pt>
    <dgm:pt modelId="{8F6A3808-766F-46EE-A6FA-AE826F2E861E}">
      <dgm:prSet phldrT="[Text]" custT="1"/>
      <dgm:spPr/>
      <dgm:t>
        <a:bodyPr/>
        <a:lstStyle/>
        <a:p>
          <a:r>
            <a:rPr lang="de-DE" sz="1200" dirty="0" err="1"/>
            <a:t>Limitations</a:t>
          </a:r>
          <a:r>
            <a:rPr lang="de-DE" sz="1200" dirty="0"/>
            <a:t> de </a:t>
          </a:r>
          <a:r>
            <a:rPr lang="de-DE" sz="1200" dirty="0" err="1"/>
            <a:t>l‘autonomie</a:t>
          </a:r>
          <a:r>
            <a:rPr lang="de-DE" sz="1200" dirty="0"/>
            <a:t> de </a:t>
          </a:r>
          <a:r>
            <a:rPr lang="de-DE" sz="1200" dirty="0" err="1"/>
            <a:t>vie</a:t>
          </a:r>
          <a:endParaRPr lang="de-DE" sz="1200" dirty="0"/>
        </a:p>
      </dgm:t>
    </dgm:pt>
    <dgm:pt modelId="{83684A36-2E82-412B-B970-530B1A74F102}" type="parTrans" cxnId="{4FD3A56F-AE79-44E3-9391-A328600F2C09}">
      <dgm:prSet/>
      <dgm:spPr/>
      <dgm:t>
        <a:bodyPr/>
        <a:lstStyle/>
        <a:p>
          <a:endParaRPr lang="de-DE"/>
        </a:p>
      </dgm:t>
    </dgm:pt>
    <dgm:pt modelId="{B2991432-DD13-4574-B238-A3106D7F0BBF}" type="sibTrans" cxnId="{4FD3A56F-AE79-44E3-9391-A328600F2C09}">
      <dgm:prSet/>
      <dgm:spPr/>
      <dgm:t>
        <a:bodyPr/>
        <a:lstStyle/>
        <a:p>
          <a:endParaRPr lang="de-DE"/>
        </a:p>
      </dgm:t>
    </dgm:pt>
    <dgm:pt modelId="{221596D1-D24A-4CF9-86B5-35B59B19F844}">
      <dgm:prSet phldrT="[Text]" custT="1"/>
      <dgm:spPr/>
      <dgm:t>
        <a:bodyPr/>
        <a:lstStyle/>
        <a:p>
          <a:r>
            <a:rPr lang="fr-FR" sz="1200" dirty="0"/>
            <a:t>Intégration de facteurs contextuels personnels et externes</a:t>
          </a:r>
          <a:endParaRPr lang="de-DE" sz="1200" dirty="0"/>
        </a:p>
      </dgm:t>
    </dgm:pt>
    <dgm:pt modelId="{D8C46AD3-0D54-4534-AB64-1218BAA69F26}" type="parTrans" cxnId="{6A628F99-0CAD-47F7-B8DD-8B0A3E91C950}">
      <dgm:prSet/>
      <dgm:spPr/>
      <dgm:t>
        <a:bodyPr/>
        <a:lstStyle/>
        <a:p>
          <a:endParaRPr lang="de-DE"/>
        </a:p>
      </dgm:t>
    </dgm:pt>
    <dgm:pt modelId="{6E603378-4587-439E-B9AF-68506FC07B09}" type="sibTrans" cxnId="{6A628F99-0CAD-47F7-B8DD-8B0A3E91C950}">
      <dgm:prSet/>
      <dgm:spPr/>
      <dgm:t>
        <a:bodyPr/>
        <a:lstStyle/>
        <a:p>
          <a:endParaRPr lang="de-DE"/>
        </a:p>
      </dgm:t>
    </dgm:pt>
    <dgm:pt modelId="{94A4B41C-FD9A-45BB-B872-4CE0B6F60CD8}">
      <dgm:prSet phldrT="[Text]" custT="1"/>
      <dgm:spPr/>
      <dgm:t>
        <a:bodyPr/>
        <a:lstStyle/>
        <a:p>
          <a:r>
            <a:rPr lang="fr-FR" sz="1200" dirty="0"/>
            <a:t>Besoin de traitement interdisciplinaire et </a:t>
          </a:r>
          <a:r>
            <a:rPr lang="fr-FR" sz="1200" dirty="0" err="1"/>
            <a:t>multiprofessionnel</a:t>
          </a:r>
          <a:endParaRPr lang="de-DE" sz="1200" dirty="0"/>
        </a:p>
      </dgm:t>
    </dgm:pt>
    <dgm:pt modelId="{F7CC5C66-1F03-443A-B60D-015728901931}" type="parTrans" cxnId="{EF704B56-1B18-4119-975C-01564CF25015}">
      <dgm:prSet/>
      <dgm:spPr/>
      <dgm:t>
        <a:bodyPr/>
        <a:lstStyle/>
        <a:p>
          <a:endParaRPr lang="de-DE"/>
        </a:p>
      </dgm:t>
    </dgm:pt>
    <dgm:pt modelId="{E9D0289C-FE86-48CC-AF58-7F977CB28068}" type="sibTrans" cxnId="{EF704B56-1B18-4119-975C-01564CF25015}">
      <dgm:prSet/>
      <dgm:spPr/>
      <dgm:t>
        <a:bodyPr/>
        <a:lstStyle/>
        <a:p>
          <a:endParaRPr lang="de-DE"/>
        </a:p>
      </dgm:t>
    </dgm:pt>
    <dgm:pt modelId="{6898A2D3-9C83-49B3-BBE5-2070C567B9C7}">
      <dgm:prSet phldrT="[Text]" custT="1"/>
      <dgm:spPr/>
      <dgm:t>
        <a:bodyPr/>
        <a:lstStyle/>
        <a:p>
          <a:r>
            <a:rPr lang="fr-FR" sz="1200" dirty="0"/>
            <a:t>Qualité de vie, participation et autonomie</a:t>
          </a:r>
          <a:endParaRPr lang="de-DE" sz="1200" dirty="0"/>
        </a:p>
      </dgm:t>
    </dgm:pt>
    <dgm:pt modelId="{CFC84969-BA5F-424A-B376-EC9587849DD5}" type="parTrans" cxnId="{3456D0C4-7FF9-4888-89F9-F49B3EDCAECB}">
      <dgm:prSet/>
      <dgm:spPr/>
      <dgm:t>
        <a:bodyPr/>
        <a:lstStyle/>
        <a:p>
          <a:endParaRPr lang="de-DE"/>
        </a:p>
      </dgm:t>
    </dgm:pt>
    <dgm:pt modelId="{C9FD8808-7B95-479A-9A6C-DE7E14118308}" type="sibTrans" cxnId="{3456D0C4-7FF9-4888-89F9-F49B3EDCAECB}">
      <dgm:prSet/>
      <dgm:spPr/>
      <dgm:t>
        <a:bodyPr/>
        <a:lstStyle/>
        <a:p>
          <a:endParaRPr lang="de-DE"/>
        </a:p>
      </dgm:t>
    </dgm:pt>
    <dgm:pt modelId="{DEDC18D4-20F2-473B-AFC2-1294E63F362A}">
      <dgm:prSet phldrT="[Text]"/>
      <dgm:spPr/>
      <dgm:t>
        <a:bodyPr/>
        <a:lstStyle/>
        <a:p>
          <a:r>
            <a:rPr lang="fr-FR" dirty="0"/>
            <a:t>Planification et mise en œuvre interdisciplinaires et </a:t>
          </a:r>
          <a:r>
            <a:rPr lang="fr-FR" dirty="0" err="1"/>
            <a:t>multiprofessionnelles</a:t>
          </a:r>
          <a:r>
            <a:rPr lang="fr-FR" dirty="0"/>
            <a:t> du traitement </a:t>
          </a:r>
          <a:endParaRPr lang="de-DE" dirty="0"/>
        </a:p>
      </dgm:t>
    </dgm:pt>
    <dgm:pt modelId="{670FFA33-1D39-4DE4-B148-FDEB866E2A2A}" type="parTrans" cxnId="{B55A080C-5FE0-4452-BBB2-AA028342FFC4}">
      <dgm:prSet/>
      <dgm:spPr/>
      <dgm:t>
        <a:bodyPr/>
        <a:lstStyle/>
        <a:p>
          <a:endParaRPr lang="de-DE"/>
        </a:p>
      </dgm:t>
    </dgm:pt>
    <dgm:pt modelId="{2C3A9810-2931-4A04-B981-4BBDFA1D4844}" type="sibTrans" cxnId="{B55A080C-5FE0-4452-BBB2-AA028342FFC4}">
      <dgm:prSet/>
      <dgm:spPr/>
      <dgm:t>
        <a:bodyPr/>
        <a:lstStyle/>
        <a:p>
          <a:endParaRPr lang="de-DE"/>
        </a:p>
      </dgm:t>
    </dgm:pt>
    <dgm:pt modelId="{5D6105F2-38C9-4D11-8EA1-8AA655B8C9E3}">
      <dgm:prSet phldrT="[Text]"/>
      <dgm:spPr/>
      <dgm:t>
        <a:bodyPr/>
        <a:lstStyle/>
        <a:p>
          <a:r>
            <a:rPr lang="fr-FR" dirty="0"/>
            <a:t>Implication des patients et de l'environnement social</a:t>
          </a:r>
          <a:endParaRPr lang="de-DE" dirty="0"/>
        </a:p>
      </dgm:t>
    </dgm:pt>
    <dgm:pt modelId="{9EDD5B1A-A8D5-42B0-A860-DC4AAC8496DE}" type="parTrans" cxnId="{C60E40C0-A0B6-4519-8FE5-34E86F116EBB}">
      <dgm:prSet/>
      <dgm:spPr/>
      <dgm:t>
        <a:bodyPr/>
        <a:lstStyle/>
        <a:p>
          <a:endParaRPr lang="de-DE"/>
        </a:p>
      </dgm:t>
    </dgm:pt>
    <dgm:pt modelId="{1E6592EA-ABBE-4E58-9233-630D863E5797}" type="sibTrans" cxnId="{C60E40C0-A0B6-4519-8FE5-34E86F116EBB}">
      <dgm:prSet/>
      <dgm:spPr/>
      <dgm:t>
        <a:bodyPr/>
        <a:lstStyle/>
        <a:p>
          <a:endParaRPr lang="de-DE"/>
        </a:p>
      </dgm:t>
    </dgm:pt>
    <dgm:pt modelId="{4B58B62F-6626-4F42-A999-3A1776D06969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err="1"/>
            <a:t>Besoin</a:t>
          </a:r>
          <a:r>
            <a:rPr lang="en-US" dirty="0"/>
            <a:t> de </a:t>
          </a:r>
          <a:r>
            <a:rPr lang="en-US" dirty="0" err="1"/>
            <a:t>traitement</a:t>
          </a:r>
          <a:r>
            <a:rPr lang="en-US" dirty="0"/>
            <a:t> </a:t>
          </a:r>
          <a:r>
            <a:rPr lang="en-US" dirty="0" err="1"/>
            <a:t>spécifique</a:t>
          </a:r>
          <a:endParaRPr lang="de-DE" dirty="0"/>
        </a:p>
      </dgm:t>
    </dgm:pt>
    <dgm:pt modelId="{688A4135-845E-4C6B-B5B2-ADF486D81AF6}" type="sibTrans" cxnId="{4F0235E2-A084-4E75-8659-1C87BB089EF1}">
      <dgm:prSet/>
      <dgm:spPr/>
      <dgm:t>
        <a:bodyPr/>
        <a:lstStyle/>
        <a:p>
          <a:endParaRPr lang="de-DE"/>
        </a:p>
      </dgm:t>
    </dgm:pt>
    <dgm:pt modelId="{E510F688-5F37-41E1-BEEA-ECB5D5D3CA1E}" type="parTrans" cxnId="{4F0235E2-A084-4E75-8659-1C87BB089EF1}">
      <dgm:prSet/>
      <dgm:spPr/>
      <dgm:t>
        <a:bodyPr/>
        <a:lstStyle/>
        <a:p>
          <a:endParaRPr lang="de-DE"/>
        </a:p>
      </dgm:t>
    </dgm:pt>
    <dgm:pt modelId="{4F5887A9-E19C-4488-ADBF-AD5016CE4981}" type="pres">
      <dgm:prSet presAssocID="{DFD014BD-E6E4-4FEF-9D1F-9BA97443447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46A3E686-FD8B-4FFF-BB8D-82B70102C684}" type="pres">
      <dgm:prSet presAssocID="{3A9DF08C-3BFD-4F77-927C-6CC8323B9842}" presName="compNode" presStyleCnt="0"/>
      <dgm:spPr/>
    </dgm:pt>
    <dgm:pt modelId="{405A98A2-0CDC-48AE-82BF-182EEF2291BF}" type="pres">
      <dgm:prSet presAssocID="{3A9DF08C-3BFD-4F77-927C-6CC8323B9842}" presName="aNode" presStyleLbl="bgShp" presStyleIdx="0" presStyleCnt="3" custLinFactNeighborX="3075"/>
      <dgm:spPr/>
      <dgm:t>
        <a:bodyPr/>
        <a:lstStyle/>
        <a:p>
          <a:endParaRPr lang="de-DE"/>
        </a:p>
      </dgm:t>
    </dgm:pt>
    <dgm:pt modelId="{8E567D0F-956B-4F3A-B542-FFFB29799151}" type="pres">
      <dgm:prSet presAssocID="{3A9DF08C-3BFD-4F77-927C-6CC8323B9842}" presName="textNode" presStyleLbl="bgShp" presStyleIdx="0" presStyleCnt="3"/>
      <dgm:spPr/>
      <dgm:t>
        <a:bodyPr/>
        <a:lstStyle/>
        <a:p>
          <a:endParaRPr lang="de-DE"/>
        </a:p>
      </dgm:t>
    </dgm:pt>
    <dgm:pt modelId="{EC4ADC02-A318-4C2C-AB69-915BEEC6470C}" type="pres">
      <dgm:prSet presAssocID="{3A9DF08C-3BFD-4F77-927C-6CC8323B9842}" presName="compChildNode" presStyleCnt="0"/>
      <dgm:spPr/>
    </dgm:pt>
    <dgm:pt modelId="{A3D60A2E-D6D3-48AE-9C6D-38E9EE829BE4}" type="pres">
      <dgm:prSet presAssocID="{3A9DF08C-3BFD-4F77-927C-6CC8323B9842}" presName="theInnerList" presStyleCnt="0"/>
      <dgm:spPr/>
    </dgm:pt>
    <dgm:pt modelId="{E26412A9-C22D-466C-BCB2-BAC3BA5DAD7E}" type="pres">
      <dgm:prSet presAssocID="{FF8A9263-4350-4956-B958-300FB4923E33}" presName="childNode" presStyleLbl="node1" presStyleIdx="0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173B9AD-1D21-40A6-9FC3-507A64B3792A}" type="pres">
      <dgm:prSet presAssocID="{FF8A9263-4350-4956-B958-300FB4923E33}" presName="aSpace2" presStyleCnt="0"/>
      <dgm:spPr/>
    </dgm:pt>
    <dgm:pt modelId="{A21139E0-7FA6-4DB1-902A-5A17B81DBC23}" type="pres">
      <dgm:prSet presAssocID="{9E7D6335-C231-43A0-8464-C4A81C4E9850}" presName="childNode" presStyleLbl="node1" presStyleIdx="1" presStyleCnt="13" custLinFactY="301480" custLinFactNeighborX="1257" custLinFactNeighborY="40000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C166131-0C8B-4AEB-8390-25797BE15D06}" type="pres">
      <dgm:prSet presAssocID="{9E7D6335-C231-43A0-8464-C4A81C4E9850}" presName="aSpace2" presStyleCnt="0"/>
      <dgm:spPr/>
    </dgm:pt>
    <dgm:pt modelId="{0879E500-38D4-4870-8A74-F0FAAB7FBD51}" type="pres">
      <dgm:prSet presAssocID="{92C2B3BE-4216-438C-9866-17EF901EAA7A}" presName="childNode" presStyleLbl="node1" presStyleIdx="2" presStyleCnt="13" custScaleX="104891" custScaleY="135921" custLinFactY="-100000" custLinFactNeighborX="-2047" custLinFactNeighborY="-12250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33A0F1A-5B50-4FEF-B92C-5BBB616953FE}" type="pres">
      <dgm:prSet presAssocID="{92C2B3BE-4216-438C-9866-17EF901EAA7A}" presName="aSpace2" presStyleCnt="0"/>
      <dgm:spPr/>
    </dgm:pt>
    <dgm:pt modelId="{8620AD46-125F-4EDE-A6F8-C879DC9F70A6}" type="pres">
      <dgm:prSet presAssocID="{84098FE1-781F-4FB2-BE93-389760E21F68}" presName="childNode" presStyleLbl="node1" presStyleIdx="3" presStyleCnt="13" custLinFactY="-100000" custLinFactNeighborX="1257" custLinFactNeighborY="-11140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374F17F-D677-4EA2-A4C1-31E1F1E12793}" type="pres">
      <dgm:prSet presAssocID="{84098FE1-781F-4FB2-BE93-389760E21F68}" presName="aSpace2" presStyleCnt="0"/>
      <dgm:spPr/>
    </dgm:pt>
    <dgm:pt modelId="{4BE59B7A-507A-4D36-BAFE-886B44926EE5}" type="pres">
      <dgm:prSet presAssocID="{BFA9218D-CBF2-4ECD-B587-79A9FAD13C09}" presName="childNode" presStyleLbl="node1" presStyleIdx="4" presStyleCnt="13" custLinFactY="-100000" custLinFactNeighborX="1257" custLinFactNeighborY="-16763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F18A1FC-C060-405F-9E0B-B4FF4A459535}" type="pres">
      <dgm:prSet presAssocID="{BFA9218D-CBF2-4ECD-B587-79A9FAD13C09}" presName="aSpace2" presStyleCnt="0"/>
      <dgm:spPr/>
    </dgm:pt>
    <dgm:pt modelId="{C3231C4B-634C-45B6-AAFC-53F9341B6865}" type="pres">
      <dgm:prSet presAssocID="{8F6A3808-766F-46EE-A6FA-AE826F2E861E}" presName="childNode" presStyleLbl="node1" presStyleIdx="5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69166AF-48DA-4C47-B0C1-4E828F24EB0B}" type="pres">
      <dgm:prSet presAssocID="{3A9DF08C-3BFD-4F77-927C-6CC8323B9842}" presName="aSpace" presStyleCnt="0"/>
      <dgm:spPr/>
    </dgm:pt>
    <dgm:pt modelId="{D55BF1AB-08A6-4341-99F9-CC07D37F4DFB}" type="pres">
      <dgm:prSet presAssocID="{4B58B62F-6626-4F42-A999-3A1776D06969}" presName="compNode" presStyleCnt="0"/>
      <dgm:spPr/>
    </dgm:pt>
    <dgm:pt modelId="{EF7874B5-2B5C-4CEF-9DD0-94C37457AA67}" type="pres">
      <dgm:prSet presAssocID="{4B58B62F-6626-4F42-A999-3A1776D06969}" presName="aNode" presStyleLbl="bgShp" presStyleIdx="1" presStyleCnt="3" custLinFactNeighborX="1325"/>
      <dgm:spPr/>
      <dgm:t>
        <a:bodyPr/>
        <a:lstStyle/>
        <a:p>
          <a:endParaRPr lang="de-DE"/>
        </a:p>
      </dgm:t>
    </dgm:pt>
    <dgm:pt modelId="{0B3C78B2-C041-41D0-840A-451BB2F8E143}" type="pres">
      <dgm:prSet presAssocID="{4B58B62F-6626-4F42-A999-3A1776D06969}" presName="textNode" presStyleLbl="bgShp" presStyleIdx="1" presStyleCnt="3"/>
      <dgm:spPr/>
      <dgm:t>
        <a:bodyPr/>
        <a:lstStyle/>
        <a:p>
          <a:endParaRPr lang="de-DE"/>
        </a:p>
      </dgm:t>
    </dgm:pt>
    <dgm:pt modelId="{E73776C7-61A0-4786-988C-46484B43383A}" type="pres">
      <dgm:prSet presAssocID="{4B58B62F-6626-4F42-A999-3A1776D06969}" presName="compChildNode" presStyleCnt="0"/>
      <dgm:spPr/>
    </dgm:pt>
    <dgm:pt modelId="{2AB27D65-750A-4127-A794-C44276054222}" type="pres">
      <dgm:prSet presAssocID="{4B58B62F-6626-4F42-A999-3A1776D06969}" presName="theInnerList" presStyleCnt="0"/>
      <dgm:spPr/>
    </dgm:pt>
    <dgm:pt modelId="{6AAA47A1-76A6-4B6B-A0D5-EC0A3F8B6A13}" type="pres">
      <dgm:prSet presAssocID="{3E065CB8-A9E2-44AD-9300-30C0BECB90F7}" presName="childNode" presStyleLbl="node1" presStyleIdx="6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56C9D2B-51A5-4D3F-8C15-79B62FE8158A}" type="pres">
      <dgm:prSet presAssocID="{3E065CB8-A9E2-44AD-9300-30C0BECB90F7}" presName="aSpace2" presStyleCnt="0"/>
      <dgm:spPr/>
    </dgm:pt>
    <dgm:pt modelId="{A4D149FD-BF79-4B5B-A934-2E88BB79E55A}" type="pres">
      <dgm:prSet presAssocID="{221596D1-D24A-4CF9-86B5-35B59B19F844}" presName="childNode" presStyleLbl="node1" presStyleIdx="7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19B3C5-F5CE-406A-8E45-0C4BB34F8A45}" type="pres">
      <dgm:prSet presAssocID="{221596D1-D24A-4CF9-86B5-35B59B19F844}" presName="aSpace2" presStyleCnt="0"/>
      <dgm:spPr/>
    </dgm:pt>
    <dgm:pt modelId="{A2FA3BDF-F973-4CFC-B9C6-EE64DD571F24}" type="pres">
      <dgm:prSet presAssocID="{94A4B41C-FD9A-45BB-B872-4CE0B6F60CD8}" presName="childNode" presStyleLbl="node1" presStyleIdx="8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66FA596-4070-43B9-ADDE-9845472EAECA}" type="pres">
      <dgm:prSet presAssocID="{94A4B41C-FD9A-45BB-B872-4CE0B6F60CD8}" presName="aSpace2" presStyleCnt="0"/>
      <dgm:spPr/>
    </dgm:pt>
    <dgm:pt modelId="{6446304E-BF81-4241-A012-BD379A021530}" type="pres">
      <dgm:prSet presAssocID="{6898A2D3-9C83-49B3-BBE5-2070C567B9C7}" presName="childNode" presStyleLbl="node1" presStyleIdx="9" presStyleCnt="13" custLinFactNeighborX="1946" custLinFactNeighborY="561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70BC9F5-EDDB-499C-957F-2863229EEA2E}" type="pres">
      <dgm:prSet presAssocID="{4B58B62F-6626-4F42-A999-3A1776D06969}" presName="aSpace" presStyleCnt="0"/>
      <dgm:spPr/>
    </dgm:pt>
    <dgm:pt modelId="{811C7428-32A0-4B97-8FDF-B1A1251EBB9A}" type="pres">
      <dgm:prSet presAssocID="{4288682A-86D3-498F-860B-024BAEB81110}" presName="compNode" presStyleCnt="0"/>
      <dgm:spPr/>
    </dgm:pt>
    <dgm:pt modelId="{F5E825BC-DC1D-4ECB-BA62-4567D98A5E67}" type="pres">
      <dgm:prSet presAssocID="{4288682A-86D3-498F-860B-024BAEB81110}" presName="aNode" presStyleLbl="bgShp" presStyleIdx="2" presStyleCnt="3" custLinFactNeighborX="-424" custLinFactNeighborY="1389"/>
      <dgm:spPr/>
      <dgm:t>
        <a:bodyPr/>
        <a:lstStyle/>
        <a:p>
          <a:endParaRPr lang="de-DE"/>
        </a:p>
      </dgm:t>
    </dgm:pt>
    <dgm:pt modelId="{69BBDFF4-D84E-4D4C-B91C-5E521C9C94EB}" type="pres">
      <dgm:prSet presAssocID="{4288682A-86D3-498F-860B-024BAEB81110}" presName="textNode" presStyleLbl="bgShp" presStyleIdx="2" presStyleCnt="3"/>
      <dgm:spPr/>
      <dgm:t>
        <a:bodyPr/>
        <a:lstStyle/>
        <a:p>
          <a:endParaRPr lang="de-DE"/>
        </a:p>
      </dgm:t>
    </dgm:pt>
    <dgm:pt modelId="{D95AD5D5-595D-42AD-B5A1-548913643978}" type="pres">
      <dgm:prSet presAssocID="{4288682A-86D3-498F-860B-024BAEB81110}" presName="compChildNode" presStyleCnt="0"/>
      <dgm:spPr/>
    </dgm:pt>
    <dgm:pt modelId="{83A7960E-C923-49D1-A4B8-234F86437B2A}" type="pres">
      <dgm:prSet presAssocID="{4288682A-86D3-498F-860B-024BAEB81110}" presName="theInnerList" presStyleCnt="0"/>
      <dgm:spPr/>
    </dgm:pt>
    <dgm:pt modelId="{0705676F-8CA8-4830-A55C-7B2EF5EF08DC}" type="pres">
      <dgm:prSet presAssocID="{A5C4E5E3-777E-4F5D-BA04-A7B8D8EA2E6A}" presName="childNode" presStyleLbl="node1" presStyleIdx="10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E6FEA6D-A131-486D-905A-E7D8482B5C28}" type="pres">
      <dgm:prSet presAssocID="{A5C4E5E3-777E-4F5D-BA04-A7B8D8EA2E6A}" presName="aSpace2" presStyleCnt="0"/>
      <dgm:spPr/>
    </dgm:pt>
    <dgm:pt modelId="{3B34F215-0943-44E0-A4FC-BBFC2A8702E7}" type="pres">
      <dgm:prSet presAssocID="{DEDC18D4-20F2-473B-AFC2-1294E63F362A}" presName="childNode" presStyleLbl="node1" presStyleIdx="11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4D44113-22B4-41FB-87A9-B783FBCF128A}" type="pres">
      <dgm:prSet presAssocID="{DEDC18D4-20F2-473B-AFC2-1294E63F362A}" presName="aSpace2" presStyleCnt="0"/>
      <dgm:spPr/>
    </dgm:pt>
    <dgm:pt modelId="{7EC787BE-63B1-4544-83A0-C9F999F96546}" type="pres">
      <dgm:prSet presAssocID="{5D6105F2-38C9-4D11-8EA1-8AA655B8C9E3}" presName="childNode" presStyleLbl="node1" presStyleIdx="12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BE01654-448B-4047-AB3D-565B92A10742}" srcId="{3A9DF08C-3BFD-4F77-927C-6CC8323B9842}" destId="{BFA9218D-CBF2-4ECD-B587-79A9FAD13C09}" srcOrd="4" destOrd="0" parTransId="{9019ABE2-521A-4776-8774-78E0DA431274}" sibTransId="{3BF5E539-9B0F-416B-8416-10F8E7662276}"/>
    <dgm:cxn modelId="{52188E8F-5407-9849-948F-1B68A4F0AC80}" type="presOf" srcId="{FF8A9263-4350-4956-B958-300FB4923E33}" destId="{E26412A9-C22D-466C-BCB2-BAC3BA5DAD7E}" srcOrd="0" destOrd="0" presId="urn:microsoft.com/office/officeart/2005/8/layout/lProcess2"/>
    <dgm:cxn modelId="{D1DE71D0-8750-FA40-986A-4662FBD78CB3}" type="presOf" srcId="{4288682A-86D3-498F-860B-024BAEB81110}" destId="{69BBDFF4-D84E-4D4C-B91C-5E521C9C94EB}" srcOrd="1" destOrd="0" presId="urn:microsoft.com/office/officeart/2005/8/layout/lProcess2"/>
    <dgm:cxn modelId="{BFB72E16-3A21-0848-A78E-C5430F053C6D}" type="presOf" srcId="{BFA9218D-CBF2-4ECD-B587-79A9FAD13C09}" destId="{4BE59B7A-507A-4D36-BAFE-886B44926EE5}" srcOrd="0" destOrd="0" presId="urn:microsoft.com/office/officeart/2005/8/layout/lProcess2"/>
    <dgm:cxn modelId="{4F0235E2-A084-4E75-8659-1C87BB089EF1}" srcId="{DFD014BD-E6E4-4FEF-9D1F-9BA974434471}" destId="{4B58B62F-6626-4F42-A999-3A1776D06969}" srcOrd="1" destOrd="0" parTransId="{E510F688-5F37-41E1-BEEA-ECB5D5D3CA1E}" sibTransId="{688A4135-845E-4C6B-B5B2-ADF486D81AF6}"/>
    <dgm:cxn modelId="{44DC4793-762E-4336-95D8-19765F9221FD}" srcId="{DFD014BD-E6E4-4FEF-9D1F-9BA974434471}" destId="{4288682A-86D3-498F-860B-024BAEB81110}" srcOrd="2" destOrd="0" parTransId="{55700172-05D1-43A4-A092-1A0D515CC9B9}" sibTransId="{13ACBFE0-620E-40C6-8921-FFC90A10468A}"/>
    <dgm:cxn modelId="{33CA4C22-64CC-204A-8FA0-11F5DFAA21E8}" type="presOf" srcId="{3A9DF08C-3BFD-4F77-927C-6CC8323B9842}" destId="{405A98A2-0CDC-48AE-82BF-182EEF2291BF}" srcOrd="0" destOrd="0" presId="urn:microsoft.com/office/officeart/2005/8/layout/lProcess2"/>
    <dgm:cxn modelId="{6D4AC043-7B3F-4253-945C-561DE7B4D717}" srcId="{3A9DF08C-3BFD-4F77-927C-6CC8323B9842}" destId="{9E7D6335-C231-43A0-8464-C4A81C4E9850}" srcOrd="1" destOrd="0" parTransId="{278A0A8B-0F4A-4198-B15D-4CA57BDEFA8B}" sibTransId="{41A51ABD-CA41-47FD-8E6D-8CA8132703BF}"/>
    <dgm:cxn modelId="{9AF30654-B36F-204E-9393-AB6649FF4A13}" type="presOf" srcId="{94A4B41C-FD9A-45BB-B872-4CE0B6F60CD8}" destId="{A2FA3BDF-F973-4CFC-B9C6-EE64DD571F24}" srcOrd="0" destOrd="0" presId="urn:microsoft.com/office/officeart/2005/8/layout/lProcess2"/>
    <dgm:cxn modelId="{85A3570D-19D6-AA46-93F9-1B27B690BD01}" type="presOf" srcId="{DEDC18D4-20F2-473B-AFC2-1294E63F362A}" destId="{3B34F215-0943-44E0-A4FC-BBFC2A8702E7}" srcOrd="0" destOrd="0" presId="urn:microsoft.com/office/officeart/2005/8/layout/lProcess2"/>
    <dgm:cxn modelId="{742A1760-846F-9641-AAC4-A99D3BCA6CBD}" type="presOf" srcId="{3A9DF08C-3BFD-4F77-927C-6CC8323B9842}" destId="{8E567D0F-956B-4F3A-B542-FFFB29799151}" srcOrd="1" destOrd="0" presId="urn:microsoft.com/office/officeart/2005/8/layout/lProcess2"/>
    <dgm:cxn modelId="{6A628F99-0CAD-47F7-B8DD-8B0A3E91C950}" srcId="{4B58B62F-6626-4F42-A999-3A1776D06969}" destId="{221596D1-D24A-4CF9-86B5-35B59B19F844}" srcOrd="1" destOrd="0" parTransId="{D8C46AD3-0D54-4534-AB64-1218BAA69F26}" sibTransId="{6E603378-4587-439E-B9AF-68506FC07B09}"/>
    <dgm:cxn modelId="{75591DE2-3C06-244F-87F8-FB0DCB5A4290}" type="presOf" srcId="{A5C4E5E3-777E-4F5D-BA04-A7B8D8EA2E6A}" destId="{0705676F-8CA8-4830-A55C-7B2EF5EF08DC}" srcOrd="0" destOrd="0" presId="urn:microsoft.com/office/officeart/2005/8/layout/lProcess2"/>
    <dgm:cxn modelId="{62B2ECEC-E9A8-4246-BB9D-21D0FCBEF0A5}" type="presOf" srcId="{3E065CB8-A9E2-44AD-9300-30C0BECB90F7}" destId="{6AAA47A1-76A6-4B6B-A0D5-EC0A3F8B6A13}" srcOrd="0" destOrd="0" presId="urn:microsoft.com/office/officeart/2005/8/layout/lProcess2"/>
    <dgm:cxn modelId="{213787B2-EEDC-F24A-9A75-B7832E851848}" type="presOf" srcId="{4B58B62F-6626-4F42-A999-3A1776D06969}" destId="{0B3C78B2-C041-41D0-840A-451BB2F8E143}" srcOrd="1" destOrd="0" presId="urn:microsoft.com/office/officeart/2005/8/layout/lProcess2"/>
    <dgm:cxn modelId="{4FD3A56F-AE79-44E3-9391-A328600F2C09}" srcId="{3A9DF08C-3BFD-4F77-927C-6CC8323B9842}" destId="{8F6A3808-766F-46EE-A6FA-AE826F2E861E}" srcOrd="5" destOrd="0" parTransId="{83684A36-2E82-412B-B970-530B1A74F102}" sibTransId="{B2991432-DD13-4574-B238-A3106D7F0BBF}"/>
    <dgm:cxn modelId="{A7D4E225-89ED-0B47-81CC-27D1F4982D7E}" type="presOf" srcId="{4288682A-86D3-498F-860B-024BAEB81110}" destId="{F5E825BC-DC1D-4ECB-BA62-4567D98A5E67}" srcOrd="0" destOrd="0" presId="urn:microsoft.com/office/officeart/2005/8/layout/lProcess2"/>
    <dgm:cxn modelId="{26FD315C-36B8-4916-BED5-153939482BC0}" srcId="{3A9DF08C-3BFD-4F77-927C-6CC8323B9842}" destId="{92C2B3BE-4216-438C-9866-17EF901EAA7A}" srcOrd="2" destOrd="0" parTransId="{58F1BAC4-0879-4806-ACCD-BE535214B1C6}" sibTransId="{4D7B3C4D-0DB6-4877-9F8C-5A7CA9EDE5D6}"/>
    <dgm:cxn modelId="{78A44139-B0A7-4C5D-B407-7F1B0E17520C}" srcId="{3A9DF08C-3BFD-4F77-927C-6CC8323B9842}" destId="{84098FE1-781F-4FB2-BE93-389760E21F68}" srcOrd="3" destOrd="0" parTransId="{26193288-0FE3-426B-899E-6BBCA18C8071}" sibTransId="{C298058B-02E3-4348-A114-9872946F6F2B}"/>
    <dgm:cxn modelId="{0D9DD444-3111-AA48-B589-13042250CD85}" type="presOf" srcId="{5D6105F2-38C9-4D11-8EA1-8AA655B8C9E3}" destId="{7EC787BE-63B1-4544-83A0-C9F999F96546}" srcOrd="0" destOrd="0" presId="urn:microsoft.com/office/officeart/2005/8/layout/lProcess2"/>
    <dgm:cxn modelId="{3F588F46-1916-274B-BDC6-4600A2F0445F}" type="presOf" srcId="{4B58B62F-6626-4F42-A999-3A1776D06969}" destId="{EF7874B5-2B5C-4CEF-9DD0-94C37457AA67}" srcOrd="0" destOrd="0" presId="urn:microsoft.com/office/officeart/2005/8/layout/lProcess2"/>
    <dgm:cxn modelId="{752F6A99-C8FE-4D20-AC2E-72A9A9BDE921}" srcId="{DFD014BD-E6E4-4FEF-9D1F-9BA974434471}" destId="{3A9DF08C-3BFD-4F77-927C-6CC8323B9842}" srcOrd="0" destOrd="0" parTransId="{13867648-3BA3-4058-AAA4-7590C607A52A}" sibTransId="{376BDF53-C3A5-4D07-AFF0-E0C45ED84C63}"/>
    <dgm:cxn modelId="{DA5F20DD-79D0-E34E-8FF0-BD6AB6A5CECF}" type="presOf" srcId="{221596D1-D24A-4CF9-86B5-35B59B19F844}" destId="{A4D149FD-BF79-4B5B-A934-2E88BB79E55A}" srcOrd="0" destOrd="0" presId="urn:microsoft.com/office/officeart/2005/8/layout/lProcess2"/>
    <dgm:cxn modelId="{3456D0C4-7FF9-4888-89F9-F49B3EDCAECB}" srcId="{4B58B62F-6626-4F42-A999-3A1776D06969}" destId="{6898A2D3-9C83-49B3-BBE5-2070C567B9C7}" srcOrd="3" destOrd="0" parTransId="{CFC84969-BA5F-424A-B376-EC9587849DD5}" sibTransId="{C9FD8808-7B95-479A-9A6C-DE7E14118308}"/>
    <dgm:cxn modelId="{7037E40A-55C9-9543-9A83-5D7CE5AD52E8}" type="presOf" srcId="{84098FE1-781F-4FB2-BE93-389760E21F68}" destId="{8620AD46-125F-4EDE-A6F8-C879DC9F70A6}" srcOrd="0" destOrd="0" presId="urn:microsoft.com/office/officeart/2005/8/layout/lProcess2"/>
    <dgm:cxn modelId="{36E5CA43-5F06-4EFA-9C32-F9EDCF6FCDE3}" srcId="{4288682A-86D3-498F-860B-024BAEB81110}" destId="{A5C4E5E3-777E-4F5D-BA04-A7B8D8EA2E6A}" srcOrd="0" destOrd="0" parTransId="{0276A247-516C-4992-902C-49569E6CBB92}" sibTransId="{44321DDF-DDEA-4FE3-8D9E-0FB77A2E93E5}"/>
    <dgm:cxn modelId="{B55A080C-5FE0-4452-BBB2-AA028342FFC4}" srcId="{4288682A-86D3-498F-860B-024BAEB81110}" destId="{DEDC18D4-20F2-473B-AFC2-1294E63F362A}" srcOrd="1" destOrd="0" parTransId="{670FFA33-1D39-4DE4-B148-FDEB866E2A2A}" sibTransId="{2C3A9810-2931-4A04-B981-4BBDFA1D4844}"/>
    <dgm:cxn modelId="{7B519DBA-5DEB-3A44-B185-AB2B71DF8BD8}" type="presOf" srcId="{6898A2D3-9C83-49B3-BBE5-2070C567B9C7}" destId="{6446304E-BF81-4241-A012-BD379A021530}" srcOrd="0" destOrd="0" presId="urn:microsoft.com/office/officeart/2005/8/layout/lProcess2"/>
    <dgm:cxn modelId="{5D87C49A-4FD6-4C8D-82DA-B3653CE70091}" srcId="{4B58B62F-6626-4F42-A999-3A1776D06969}" destId="{3E065CB8-A9E2-44AD-9300-30C0BECB90F7}" srcOrd="0" destOrd="0" parTransId="{FD2840D4-BDF6-443D-84F0-3CDE68DB5205}" sibTransId="{D8A3B3CD-6673-4C5B-9AF7-43AE84167B2E}"/>
    <dgm:cxn modelId="{01B2ED96-645F-1B43-9A6D-2AF9919B2135}" type="presOf" srcId="{8F6A3808-766F-46EE-A6FA-AE826F2E861E}" destId="{C3231C4B-634C-45B6-AAFC-53F9341B6865}" srcOrd="0" destOrd="0" presId="urn:microsoft.com/office/officeart/2005/8/layout/lProcess2"/>
    <dgm:cxn modelId="{EF704B56-1B18-4119-975C-01564CF25015}" srcId="{4B58B62F-6626-4F42-A999-3A1776D06969}" destId="{94A4B41C-FD9A-45BB-B872-4CE0B6F60CD8}" srcOrd="2" destOrd="0" parTransId="{F7CC5C66-1F03-443A-B60D-015728901931}" sibTransId="{E9D0289C-FE86-48CC-AF58-7F977CB28068}"/>
    <dgm:cxn modelId="{64FBF6BE-CF3D-45EE-8E61-317B6E55756F}" srcId="{3A9DF08C-3BFD-4F77-927C-6CC8323B9842}" destId="{FF8A9263-4350-4956-B958-300FB4923E33}" srcOrd="0" destOrd="0" parTransId="{E7B07BF4-AF30-445C-9823-047E62C45A08}" sibTransId="{9CA4D892-2CA1-4EDC-8AA0-95C5C470193D}"/>
    <dgm:cxn modelId="{506C762A-49A5-014B-A57E-10C42FCD3402}" type="presOf" srcId="{92C2B3BE-4216-438C-9866-17EF901EAA7A}" destId="{0879E500-38D4-4870-8A74-F0FAAB7FBD51}" srcOrd="0" destOrd="0" presId="urn:microsoft.com/office/officeart/2005/8/layout/lProcess2"/>
    <dgm:cxn modelId="{C60E40C0-A0B6-4519-8FE5-34E86F116EBB}" srcId="{4288682A-86D3-498F-860B-024BAEB81110}" destId="{5D6105F2-38C9-4D11-8EA1-8AA655B8C9E3}" srcOrd="2" destOrd="0" parTransId="{9EDD5B1A-A8D5-42B0-A860-DC4AAC8496DE}" sibTransId="{1E6592EA-ABBE-4E58-9233-630D863E5797}"/>
    <dgm:cxn modelId="{85F6A3BC-3C7B-E942-A69C-AAF2FE309DD3}" type="presOf" srcId="{9E7D6335-C231-43A0-8464-C4A81C4E9850}" destId="{A21139E0-7FA6-4DB1-902A-5A17B81DBC23}" srcOrd="0" destOrd="0" presId="urn:microsoft.com/office/officeart/2005/8/layout/lProcess2"/>
    <dgm:cxn modelId="{E5B0EF6C-0567-DD40-A06E-74C91D22D780}" type="presOf" srcId="{DFD014BD-E6E4-4FEF-9D1F-9BA974434471}" destId="{4F5887A9-E19C-4488-ADBF-AD5016CE4981}" srcOrd="0" destOrd="0" presId="urn:microsoft.com/office/officeart/2005/8/layout/lProcess2"/>
    <dgm:cxn modelId="{A001B69B-3F33-9941-BC54-3EA1E6A4DBF2}" type="presParOf" srcId="{4F5887A9-E19C-4488-ADBF-AD5016CE4981}" destId="{46A3E686-FD8B-4FFF-BB8D-82B70102C684}" srcOrd="0" destOrd="0" presId="urn:microsoft.com/office/officeart/2005/8/layout/lProcess2"/>
    <dgm:cxn modelId="{438490E7-D73C-9E47-9C7D-B3027F85F2DA}" type="presParOf" srcId="{46A3E686-FD8B-4FFF-BB8D-82B70102C684}" destId="{405A98A2-0CDC-48AE-82BF-182EEF2291BF}" srcOrd="0" destOrd="0" presId="urn:microsoft.com/office/officeart/2005/8/layout/lProcess2"/>
    <dgm:cxn modelId="{D91EAF7B-6311-244C-802B-8DE426DA0C83}" type="presParOf" srcId="{46A3E686-FD8B-4FFF-BB8D-82B70102C684}" destId="{8E567D0F-956B-4F3A-B542-FFFB29799151}" srcOrd="1" destOrd="0" presId="urn:microsoft.com/office/officeart/2005/8/layout/lProcess2"/>
    <dgm:cxn modelId="{CE57F286-4D12-5D42-832A-B9609A61786E}" type="presParOf" srcId="{46A3E686-FD8B-4FFF-BB8D-82B70102C684}" destId="{EC4ADC02-A318-4C2C-AB69-915BEEC6470C}" srcOrd="2" destOrd="0" presId="urn:microsoft.com/office/officeart/2005/8/layout/lProcess2"/>
    <dgm:cxn modelId="{16F2AC5F-D213-6644-A2AE-0F6CBB5CCAB1}" type="presParOf" srcId="{EC4ADC02-A318-4C2C-AB69-915BEEC6470C}" destId="{A3D60A2E-D6D3-48AE-9C6D-38E9EE829BE4}" srcOrd="0" destOrd="0" presId="urn:microsoft.com/office/officeart/2005/8/layout/lProcess2"/>
    <dgm:cxn modelId="{53879120-81F6-8E4F-8EA9-67C93507BAA6}" type="presParOf" srcId="{A3D60A2E-D6D3-48AE-9C6D-38E9EE829BE4}" destId="{E26412A9-C22D-466C-BCB2-BAC3BA5DAD7E}" srcOrd="0" destOrd="0" presId="urn:microsoft.com/office/officeart/2005/8/layout/lProcess2"/>
    <dgm:cxn modelId="{756FC37F-C3E4-0045-93A7-F9B1A1F67DA4}" type="presParOf" srcId="{A3D60A2E-D6D3-48AE-9C6D-38E9EE829BE4}" destId="{8173B9AD-1D21-40A6-9FC3-507A64B3792A}" srcOrd="1" destOrd="0" presId="urn:microsoft.com/office/officeart/2005/8/layout/lProcess2"/>
    <dgm:cxn modelId="{2D65668F-C5AA-6444-9FD4-BF754F2C4C40}" type="presParOf" srcId="{A3D60A2E-D6D3-48AE-9C6D-38E9EE829BE4}" destId="{A21139E0-7FA6-4DB1-902A-5A17B81DBC23}" srcOrd="2" destOrd="0" presId="urn:microsoft.com/office/officeart/2005/8/layout/lProcess2"/>
    <dgm:cxn modelId="{7DB09834-E55A-FF44-B0A9-059A56BE2118}" type="presParOf" srcId="{A3D60A2E-D6D3-48AE-9C6D-38E9EE829BE4}" destId="{2C166131-0C8B-4AEB-8390-25797BE15D06}" srcOrd="3" destOrd="0" presId="urn:microsoft.com/office/officeart/2005/8/layout/lProcess2"/>
    <dgm:cxn modelId="{B6F81061-152F-1748-A33F-52A51E5DBB7F}" type="presParOf" srcId="{A3D60A2E-D6D3-48AE-9C6D-38E9EE829BE4}" destId="{0879E500-38D4-4870-8A74-F0FAAB7FBD51}" srcOrd="4" destOrd="0" presId="urn:microsoft.com/office/officeart/2005/8/layout/lProcess2"/>
    <dgm:cxn modelId="{ABC5F330-5BE7-674B-A47D-BAC85BECABC0}" type="presParOf" srcId="{A3D60A2E-D6D3-48AE-9C6D-38E9EE829BE4}" destId="{F33A0F1A-5B50-4FEF-B92C-5BBB616953FE}" srcOrd="5" destOrd="0" presId="urn:microsoft.com/office/officeart/2005/8/layout/lProcess2"/>
    <dgm:cxn modelId="{F15FA780-A453-5D4F-9F6F-8A92184318AE}" type="presParOf" srcId="{A3D60A2E-D6D3-48AE-9C6D-38E9EE829BE4}" destId="{8620AD46-125F-4EDE-A6F8-C879DC9F70A6}" srcOrd="6" destOrd="0" presId="urn:microsoft.com/office/officeart/2005/8/layout/lProcess2"/>
    <dgm:cxn modelId="{C4B1378C-0D97-AD4E-98DF-CA2D9A33A021}" type="presParOf" srcId="{A3D60A2E-D6D3-48AE-9C6D-38E9EE829BE4}" destId="{B374F17F-D677-4EA2-A4C1-31E1F1E12793}" srcOrd="7" destOrd="0" presId="urn:microsoft.com/office/officeart/2005/8/layout/lProcess2"/>
    <dgm:cxn modelId="{DB45C8A2-A3C1-8C41-90A8-0292157BEBC2}" type="presParOf" srcId="{A3D60A2E-D6D3-48AE-9C6D-38E9EE829BE4}" destId="{4BE59B7A-507A-4D36-BAFE-886B44926EE5}" srcOrd="8" destOrd="0" presId="urn:microsoft.com/office/officeart/2005/8/layout/lProcess2"/>
    <dgm:cxn modelId="{40E8E5FA-8077-5046-9D32-103D7FC21EEE}" type="presParOf" srcId="{A3D60A2E-D6D3-48AE-9C6D-38E9EE829BE4}" destId="{1F18A1FC-C060-405F-9E0B-B4FF4A459535}" srcOrd="9" destOrd="0" presId="urn:microsoft.com/office/officeart/2005/8/layout/lProcess2"/>
    <dgm:cxn modelId="{C8B91681-E211-3A45-944D-9EAA39AC404D}" type="presParOf" srcId="{A3D60A2E-D6D3-48AE-9C6D-38E9EE829BE4}" destId="{C3231C4B-634C-45B6-AAFC-53F9341B6865}" srcOrd="10" destOrd="0" presId="urn:microsoft.com/office/officeart/2005/8/layout/lProcess2"/>
    <dgm:cxn modelId="{88F56DFE-E7D3-7448-977E-5EDCA6F9142A}" type="presParOf" srcId="{4F5887A9-E19C-4488-ADBF-AD5016CE4981}" destId="{069166AF-48DA-4C47-B0C1-4E828F24EB0B}" srcOrd="1" destOrd="0" presId="urn:microsoft.com/office/officeart/2005/8/layout/lProcess2"/>
    <dgm:cxn modelId="{7F6FA8EE-8D38-8547-A83B-ACFE8C2E0801}" type="presParOf" srcId="{4F5887A9-E19C-4488-ADBF-AD5016CE4981}" destId="{D55BF1AB-08A6-4341-99F9-CC07D37F4DFB}" srcOrd="2" destOrd="0" presId="urn:microsoft.com/office/officeart/2005/8/layout/lProcess2"/>
    <dgm:cxn modelId="{21F1F6C9-FD8A-E94A-90B4-88DA0A81C264}" type="presParOf" srcId="{D55BF1AB-08A6-4341-99F9-CC07D37F4DFB}" destId="{EF7874B5-2B5C-4CEF-9DD0-94C37457AA67}" srcOrd="0" destOrd="0" presId="urn:microsoft.com/office/officeart/2005/8/layout/lProcess2"/>
    <dgm:cxn modelId="{8B872315-9E50-004E-AA40-F2E3D1B02FF5}" type="presParOf" srcId="{D55BF1AB-08A6-4341-99F9-CC07D37F4DFB}" destId="{0B3C78B2-C041-41D0-840A-451BB2F8E143}" srcOrd="1" destOrd="0" presId="urn:microsoft.com/office/officeart/2005/8/layout/lProcess2"/>
    <dgm:cxn modelId="{E768574D-D519-C944-B0BF-20600BA17A93}" type="presParOf" srcId="{D55BF1AB-08A6-4341-99F9-CC07D37F4DFB}" destId="{E73776C7-61A0-4786-988C-46484B43383A}" srcOrd="2" destOrd="0" presId="urn:microsoft.com/office/officeart/2005/8/layout/lProcess2"/>
    <dgm:cxn modelId="{F9D540D9-D721-674B-A9D1-E6A981AA8E96}" type="presParOf" srcId="{E73776C7-61A0-4786-988C-46484B43383A}" destId="{2AB27D65-750A-4127-A794-C44276054222}" srcOrd="0" destOrd="0" presId="urn:microsoft.com/office/officeart/2005/8/layout/lProcess2"/>
    <dgm:cxn modelId="{BE6D5289-9AE6-834C-8F41-D7D5AFCB1D4C}" type="presParOf" srcId="{2AB27D65-750A-4127-A794-C44276054222}" destId="{6AAA47A1-76A6-4B6B-A0D5-EC0A3F8B6A13}" srcOrd="0" destOrd="0" presId="urn:microsoft.com/office/officeart/2005/8/layout/lProcess2"/>
    <dgm:cxn modelId="{840840D4-BB15-E249-85C5-CCB73060AA9A}" type="presParOf" srcId="{2AB27D65-750A-4127-A794-C44276054222}" destId="{656C9D2B-51A5-4D3F-8C15-79B62FE8158A}" srcOrd="1" destOrd="0" presId="urn:microsoft.com/office/officeart/2005/8/layout/lProcess2"/>
    <dgm:cxn modelId="{B23EC352-8C93-9E4C-B049-C2E48B13660C}" type="presParOf" srcId="{2AB27D65-750A-4127-A794-C44276054222}" destId="{A4D149FD-BF79-4B5B-A934-2E88BB79E55A}" srcOrd="2" destOrd="0" presId="urn:microsoft.com/office/officeart/2005/8/layout/lProcess2"/>
    <dgm:cxn modelId="{A76F426D-B56D-2D4B-8571-45DCA20EE98D}" type="presParOf" srcId="{2AB27D65-750A-4127-A794-C44276054222}" destId="{8219B3C5-F5CE-406A-8E45-0C4BB34F8A45}" srcOrd="3" destOrd="0" presId="urn:microsoft.com/office/officeart/2005/8/layout/lProcess2"/>
    <dgm:cxn modelId="{21339E0B-2801-AD4E-9895-76F3BC877F28}" type="presParOf" srcId="{2AB27D65-750A-4127-A794-C44276054222}" destId="{A2FA3BDF-F973-4CFC-B9C6-EE64DD571F24}" srcOrd="4" destOrd="0" presId="urn:microsoft.com/office/officeart/2005/8/layout/lProcess2"/>
    <dgm:cxn modelId="{B3787AFC-B353-7E46-9B7A-10D91394EEB9}" type="presParOf" srcId="{2AB27D65-750A-4127-A794-C44276054222}" destId="{466FA596-4070-43B9-ADDE-9845472EAECA}" srcOrd="5" destOrd="0" presId="urn:microsoft.com/office/officeart/2005/8/layout/lProcess2"/>
    <dgm:cxn modelId="{010BD1C7-A537-8C40-83F5-413D7823F61E}" type="presParOf" srcId="{2AB27D65-750A-4127-A794-C44276054222}" destId="{6446304E-BF81-4241-A012-BD379A021530}" srcOrd="6" destOrd="0" presId="urn:microsoft.com/office/officeart/2005/8/layout/lProcess2"/>
    <dgm:cxn modelId="{411BE8F1-7A99-BE4D-8ED0-F0D6CE4D2E0B}" type="presParOf" srcId="{4F5887A9-E19C-4488-ADBF-AD5016CE4981}" destId="{E70BC9F5-EDDB-499C-957F-2863229EEA2E}" srcOrd="3" destOrd="0" presId="urn:microsoft.com/office/officeart/2005/8/layout/lProcess2"/>
    <dgm:cxn modelId="{25AC6F77-2D61-EC4C-962F-18471239EF42}" type="presParOf" srcId="{4F5887A9-E19C-4488-ADBF-AD5016CE4981}" destId="{811C7428-32A0-4B97-8FDF-B1A1251EBB9A}" srcOrd="4" destOrd="0" presId="urn:microsoft.com/office/officeart/2005/8/layout/lProcess2"/>
    <dgm:cxn modelId="{FCC5E850-4BBF-064B-8A8B-D1E29EEDD00E}" type="presParOf" srcId="{811C7428-32A0-4B97-8FDF-B1A1251EBB9A}" destId="{F5E825BC-DC1D-4ECB-BA62-4567D98A5E67}" srcOrd="0" destOrd="0" presId="urn:microsoft.com/office/officeart/2005/8/layout/lProcess2"/>
    <dgm:cxn modelId="{A5E8BE55-57EE-CA4C-93C9-AC3E0838D46C}" type="presParOf" srcId="{811C7428-32A0-4B97-8FDF-B1A1251EBB9A}" destId="{69BBDFF4-D84E-4D4C-B91C-5E521C9C94EB}" srcOrd="1" destOrd="0" presId="urn:microsoft.com/office/officeart/2005/8/layout/lProcess2"/>
    <dgm:cxn modelId="{95412A70-E4C1-D942-91FD-4D1B07E2C55D}" type="presParOf" srcId="{811C7428-32A0-4B97-8FDF-B1A1251EBB9A}" destId="{D95AD5D5-595D-42AD-B5A1-548913643978}" srcOrd="2" destOrd="0" presId="urn:microsoft.com/office/officeart/2005/8/layout/lProcess2"/>
    <dgm:cxn modelId="{A606F253-8FFC-A54E-AA5C-201B43D27761}" type="presParOf" srcId="{D95AD5D5-595D-42AD-B5A1-548913643978}" destId="{83A7960E-C923-49D1-A4B8-234F86437B2A}" srcOrd="0" destOrd="0" presId="urn:microsoft.com/office/officeart/2005/8/layout/lProcess2"/>
    <dgm:cxn modelId="{8DA3CF54-288A-9F42-9D31-4F75F933C8E4}" type="presParOf" srcId="{83A7960E-C923-49D1-A4B8-234F86437B2A}" destId="{0705676F-8CA8-4830-A55C-7B2EF5EF08DC}" srcOrd="0" destOrd="0" presId="urn:microsoft.com/office/officeart/2005/8/layout/lProcess2"/>
    <dgm:cxn modelId="{B516F947-0132-F64D-8AD6-7A9C8313B4DF}" type="presParOf" srcId="{83A7960E-C923-49D1-A4B8-234F86437B2A}" destId="{8E6FEA6D-A131-486D-905A-E7D8482B5C28}" srcOrd="1" destOrd="0" presId="urn:microsoft.com/office/officeart/2005/8/layout/lProcess2"/>
    <dgm:cxn modelId="{7727A8DE-DC2C-A546-9B05-598B2651234A}" type="presParOf" srcId="{83A7960E-C923-49D1-A4B8-234F86437B2A}" destId="{3B34F215-0943-44E0-A4FC-BBFC2A8702E7}" srcOrd="2" destOrd="0" presId="urn:microsoft.com/office/officeart/2005/8/layout/lProcess2"/>
    <dgm:cxn modelId="{A2863DE6-FFA5-D546-A0E2-7B25EC0E67D6}" type="presParOf" srcId="{83A7960E-C923-49D1-A4B8-234F86437B2A}" destId="{F4D44113-22B4-41FB-87A9-B783FBCF128A}" srcOrd="3" destOrd="0" presId="urn:microsoft.com/office/officeart/2005/8/layout/lProcess2"/>
    <dgm:cxn modelId="{D55FE79F-52B6-1F40-9B2B-0266B03E77CD}" type="presParOf" srcId="{83A7960E-C923-49D1-A4B8-234F86437B2A}" destId="{7EC787BE-63B1-4544-83A0-C9F999F9654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D014BD-E6E4-4FEF-9D1F-9BA974434471}" type="doc">
      <dgm:prSet loTypeId="urn:microsoft.com/office/officeart/2005/8/layout/lProcess2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de-DE"/>
        </a:p>
      </dgm:t>
    </dgm:pt>
    <dgm:pt modelId="{3A9DF08C-3BFD-4F77-927C-6CC8323B9842}">
      <dgm:prSet phldrT="[Text]"/>
      <dgm:spPr>
        <a:solidFill>
          <a:srgbClr val="92D050"/>
        </a:solidFill>
      </dgm:spPr>
      <dgm:t>
        <a:bodyPr/>
        <a:lstStyle/>
        <a:p>
          <a:r>
            <a:rPr lang="de-DE" dirty="0"/>
            <a:t>Patient </a:t>
          </a:r>
          <a:r>
            <a:rPr lang="de-DE" dirty="0" err="1"/>
            <a:t>gériatrique</a:t>
          </a:r>
          <a:endParaRPr lang="de-DE" dirty="0"/>
        </a:p>
      </dgm:t>
    </dgm:pt>
    <dgm:pt modelId="{13867648-3BA3-4058-AAA4-7590C607A52A}" type="parTrans" cxnId="{752F6A99-C8FE-4D20-AC2E-72A9A9BDE921}">
      <dgm:prSet/>
      <dgm:spPr/>
      <dgm:t>
        <a:bodyPr/>
        <a:lstStyle/>
        <a:p>
          <a:endParaRPr lang="de-DE"/>
        </a:p>
      </dgm:t>
    </dgm:pt>
    <dgm:pt modelId="{376BDF53-C3A5-4D07-AFF0-E0C45ED84C63}" type="sibTrans" cxnId="{752F6A99-C8FE-4D20-AC2E-72A9A9BDE921}">
      <dgm:prSet/>
      <dgm:spPr/>
      <dgm:t>
        <a:bodyPr/>
        <a:lstStyle/>
        <a:p>
          <a:endParaRPr lang="de-DE"/>
        </a:p>
      </dgm:t>
    </dgm:pt>
    <dgm:pt modelId="{FF8A9263-4350-4956-B958-300FB4923E33}">
      <dgm:prSet phldrT="[Text]" custT="1"/>
      <dgm:spPr/>
      <dgm:t>
        <a:bodyPr/>
        <a:lstStyle/>
        <a:p>
          <a:r>
            <a:rPr lang="en-US" sz="1200" dirty="0" err="1"/>
            <a:t>Changements</a:t>
          </a:r>
          <a:r>
            <a:rPr lang="en-US" sz="1200" dirty="0"/>
            <a:t> </a:t>
          </a:r>
          <a:r>
            <a:rPr lang="en-US" sz="1200" dirty="0" err="1"/>
            <a:t>liés</a:t>
          </a:r>
          <a:r>
            <a:rPr lang="en-US" sz="1200" dirty="0"/>
            <a:t> à </a:t>
          </a:r>
          <a:r>
            <a:rPr lang="en-US" sz="1200" dirty="0" err="1"/>
            <a:t>l'âge</a:t>
          </a:r>
          <a:endParaRPr lang="de-DE" sz="1200" dirty="0"/>
        </a:p>
      </dgm:t>
    </dgm:pt>
    <dgm:pt modelId="{E7B07BF4-AF30-445C-9823-047E62C45A08}" type="parTrans" cxnId="{64FBF6BE-CF3D-45EE-8E61-317B6E55756F}">
      <dgm:prSet/>
      <dgm:spPr/>
      <dgm:t>
        <a:bodyPr/>
        <a:lstStyle/>
        <a:p>
          <a:endParaRPr lang="de-DE"/>
        </a:p>
      </dgm:t>
    </dgm:pt>
    <dgm:pt modelId="{9CA4D892-2CA1-4EDC-8AA0-95C5C470193D}" type="sibTrans" cxnId="{64FBF6BE-CF3D-45EE-8E61-317B6E55756F}">
      <dgm:prSet/>
      <dgm:spPr/>
      <dgm:t>
        <a:bodyPr/>
        <a:lstStyle/>
        <a:p>
          <a:endParaRPr lang="de-DE"/>
        </a:p>
      </dgm:t>
    </dgm:pt>
    <dgm:pt modelId="{3E065CB8-A9E2-44AD-9300-30C0BECB90F7}">
      <dgm:prSet phldrT="[Text]" custT="1"/>
      <dgm:spPr/>
      <dgm:t>
        <a:bodyPr/>
        <a:lstStyle/>
        <a:p>
          <a:r>
            <a:rPr lang="fr-FR" sz="1200" dirty="0"/>
            <a:t>Prise en compte du statut médical, infirmier, fonctionnel et social</a:t>
          </a:r>
          <a:endParaRPr lang="de-DE" sz="1200" dirty="0"/>
        </a:p>
      </dgm:t>
    </dgm:pt>
    <dgm:pt modelId="{FD2840D4-BDF6-443D-84F0-3CDE68DB5205}" type="parTrans" cxnId="{5D87C49A-4FD6-4C8D-82DA-B3653CE70091}">
      <dgm:prSet/>
      <dgm:spPr/>
      <dgm:t>
        <a:bodyPr/>
        <a:lstStyle/>
        <a:p>
          <a:endParaRPr lang="de-DE"/>
        </a:p>
      </dgm:t>
    </dgm:pt>
    <dgm:pt modelId="{D8A3B3CD-6673-4C5B-9AF7-43AE84167B2E}" type="sibTrans" cxnId="{5D87C49A-4FD6-4C8D-82DA-B3653CE70091}">
      <dgm:prSet/>
      <dgm:spPr/>
      <dgm:t>
        <a:bodyPr/>
        <a:lstStyle/>
        <a:p>
          <a:endParaRPr lang="de-DE"/>
        </a:p>
      </dgm:t>
    </dgm:pt>
    <dgm:pt modelId="{4288682A-86D3-498F-860B-024BAEB81110}">
      <dgm:prSet phldrT="[Text]"/>
      <dgm:spPr>
        <a:solidFill>
          <a:srgbClr val="92D050"/>
        </a:solidFill>
      </dgm:spPr>
      <dgm:t>
        <a:bodyPr/>
        <a:lstStyle/>
        <a:p>
          <a:r>
            <a:rPr lang="fr-FR" dirty="0"/>
            <a:t>Concept de traitement spécifique à la gériatrie</a:t>
          </a:r>
          <a:endParaRPr lang="de-DE" dirty="0"/>
        </a:p>
      </dgm:t>
    </dgm:pt>
    <dgm:pt modelId="{55700172-05D1-43A4-A092-1A0D515CC9B9}" type="parTrans" cxnId="{44DC4793-762E-4336-95D8-19765F9221FD}">
      <dgm:prSet/>
      <dgm:spPr/>
      <dgm:t>
        <a:bodyPr/>
        <a:lstStyle/>
        <a:p>
          <a:endParaRPr lang="de-DE"/>
        </a:p>
      </dgm:t>
    </dgm:pt>
    <dgm:pt modelId="{13ACBFE0-620E-40C6-8921-FFC90A10468A}" type="sibTrans" cxnId="{44DC4793-762E-4336-95D8-19765F9221FD}">
      <dgm:prSet/>
      <dgm:spPr/>
      <dgm:t>
        <a:bodyPr/>
        <a:lstStyle/>
        <a:p>
          <a:endParaRPr lang="de-DE"/>
        </a:p>
      </dgm:t>
    </dgm:pt>
    <dgm:pt modelId="{A5C4E5E3-777E-4F5D-BA04-A7B8D8EA2E6A}">
      <dgm:prSet phldrT="[Text]"/>
      <dgm:spPr>
        <a:solidFill>
          <a:schemeClr val="bg1"/>
        </a:solidFill>
      </dgm:spPr>
      <dgm:t>
        <a:bodyPr/>
        <a:lstStyle/>
        <a:p>
          <a:r>
            <a:rPr lang="fr-FR" dirty="0">
              <a:solidFill>
                <a:schemeClr val="tx1"/>
              </a:solidFill>
            </a:rPr>
            <a:t>Identification des besoins spécifiques en matière de traitement (dépistage, évaluation)</a:t>
          </a:r>
          <a:endParaRPr lang="en-US" dirty="0">
            <a:solidFill>
              <a:schemeClr val="tx1"/>
            </a:solidFill>
          </a:endParaRPr>
        </a:p>
        <a:p>
          <a:endParaRPr lang="de-DE" dirty="0">
            <a:solidFill>
              <a:schemeClr val="bg1"/>
            </a:solidFill>
          </a:endParaRPr>
        </a:p>
      </dgm:t>
    </dgm:pt>
    <dgm:pt modelId="{0276A247-516C-4992-902C-49569E6CBB92}" type="parTrans" cxnId="{36E5CA43-5F06-4EFA-9C32-F9EDCF6FCDE3}">
      <dgm:prSet/>
      <dgm:spPr/>
      <dgm:t>
        <a:bodyPr/>
        <a:lstStyle/>
        <a:p>
          <a:endParaRPr lang="de-DE"/>
        </a:p>
      </dgm:t>
    </dgm:pt>
    <dgm:pt modelId="{44321DDF-DDEA-4FE3-8D9E-0FB77A2E93E5}" type="sibTrans" cxnId="{36E5CA43-5F06-4EFA-9C32-F9EDCF6FCDE3}">
      <dgm:prSet/>
      <dgm:spPr/>
      <dgm:t>
        <a:bodyPr/>
        <a:lstStyle/>
        <a:p>
          <a:endParaRPr lang="de-DE"/>
        </a:p>
      </dgm:t>
    </dgm:pt>
    <dgm:pt modelId="{9E7D6335-C231-43A0-8464-C4A81C4E9850}">
      <dgm:prSet phldrT="[Text]" custT="1"/>
      <dgm:spPr/>
      <dgm:t>
        <a:bodyPr/>
        <a:lstStyle/>
        <a:p>
          <a:r>
            <a:rPr lang="de-DE" sz="1200" dirty="0" err="1"/>
            <a:t>Limitations</a:t>
          </a:r>
          <a:r>
            <a:rPr lang="de-DE" sz="1200" dirty="0"/>
            <a:t> </a:t>
          </a:r>
          <a:r>
            <a:rPr lang="de-DE" sz="1200" dirty="0" err="1"/>
            <a:t>fonctionnelles</a:t>
          </a:r>
          <a:endParaRPr lang="de-DE" sz="1200" dirty="0"/>
        </a:p>
      </dgm:t>
    </dgm:pt>
    <dgm:pt modelId="{278A0A8B-0F4A-4198-B15D-4CA57BDEFA8B}" type="parTrans" cxnId="{6D4AC043-7B3F-4253-945C-561DE7B4D717}">
      <dgm:prSet/>
      <dgm:spPr/>
      <dgm:t>
        <a:bodyPr/>
        <a:lstStyle/>
        <a:p>
          <a:endParaRPr lang="de-DE"/>
        </a:p>
      </dgm:t>
    </dgm:pt>
    <dgm:pt modelId="{41A51ABD-CA41-47FD-8E6D-8CA8132703BF}" type="sibTrans" cxnId="{6D4AC043-7B3F-4253-945C-561DE7B4D717}">
      <dgm:prSet/>
      <dgm:spPr/>
      <dgm:t>
        <a:bodyPr/>
        <a:lstStyle/>
        <a:p>
          <a:endParaRPr lang="de-DE"/>
        </a:p>
      </dgm:t>
    </dgm:pt>
    <dgm:pt modelId="{92C2B3BE-4216-438C-9866-17EF901EAA7A}">
      <dgm:prSet phldrT="[Text]" custT="1"/>
      <dgm:spPr/>
      <dgm:t>
        <a:bodyPr/>
        <a:lstStyle/>
        <a:p>
          <a:r>
            <a:rPr lang="en-US" sz="1200" dirty="0" err="1"/>
            <a:t>Capacité</a:t>
          </a:r>
          <a:r>
            <a:rPr lang="en-US" sz="1200" dirty="0"/>
            <a:t> de </a:t>
          </a:r>
          <a:r>
            <a:rPr lang="en-US" sz="1200" dirty="0" err="1"/>
            <a:t>réserve</a:t>
          </a:r>
          <a:r>
            <a:rPr lang="en-US" sz="1200" dirty="0"/>
            <a:t> </a:t>
          </a:r>
          <a:r>
            <a:rPr lang="en-US" sz="1200" dirty="0" err="1"/>
            <a:t>réduite</a:t>
          </a:r>
          <a:endParaRPr lang="de-DE" sz="1200" dirty="0"/>
        </a:p>
      </dgm:t>
    </dgm:pt>
    <dgm:pt modelId="{58F1BAC4-0879-4806-ACCD-BE535214B1C6}" type="parTrans" cxnId="{26FD315C-36B8-4916-BED5-153939482BC0}">
      <dgm:prSet/>
      <dgm:spPr/>
      <dgm:t>
        <a:bodyPr/>
        <a:lstStyle/>
        <a:p>
          <a:endParaRPr lang="de-DE"/>
        </a:p>
      </dgm:t>
    </dgm:pt>
    <dgm:pt modelId="{4D7B3C4D-0DB6-4877-9F8C-5A7CA9EDE5D6}" type="sibTrans" cxnId="{26FD315C-36B8-4916-BED5-153939482BC0}">
      <dgm:prSet/>
      <dgm:spPr/>
      <dgm:t>
        <a:bodyPr/>
        <a:lstStyle/>
        <a:p>
          <a:endParaRPr lang="de-DE"/>
        </a:p>
      </dgm:t>
    </dgm:pt>
    <dgm:pt modelId="{84098FE1-781F-4FB2-BE93-389760E21F68}">
      <dgm:prSet phldrT="[Text]" custT="1"/>
      <dgm:spPr/>
      <dgm:t>
        <a:bodyPr/>
        <a:lstStyle/>
        <a:p>
          <a:r>
            <a:rPr lang="en-US" sz="1200" dirty="0" err="1"/>
            <a:t>Vulnérabilité</a:t>
          </a:r>
          <a:r>
            <a:rPr lang="en-US" sz="1200" dirty="0"/>
            <a:t> accrue</a:t>
          </a:r>
          <a:endParaRPr lang="de-DE" sz="1200" dirty="0"/>
        </a:p>
      </dgm:t>
    </dgm:pt>
    <dgm:pt modelId="{26193288-0FE3-426B-899E-6BBCA18C8071}" type="parTrans" cxnId="{78A44139-B0A7-4C5D-B407-7F1B0E17520C}">
      <dgm:prSet/>
      <dgm:spPr/>
      <dgm:t>
        <a:bodyPr/>
        <a:lstStyle/>
        <a:p>
          <a:endParaRPr lang="de-DE"/>
        </a:p>
      </dgm:t>
    </dgm:pt>
    <dgm:pt modelId="{C298058B-02E3-4348-A114-9872946F6F2B}" type="sibTrans" cxnId="{78A44139-B0A7-4C5D-B407-7F1B0E17520C}">
      <dgm:prSet/>
      <dgm:spPr/>
      <dgm:t>
        <a:bodyPr/>
        <a:lstStyle/>
        <a:p>
          <a:endParaRPr lang="de-DE"/>
        </a:p>
      </dgm:t>
    </dgm:pt>
    <dgm:pt modelId="{BFA9218D-CBF2-4ECD-B587-79A9FAD13C09}">
      <dgm:prSet phldrT="[Text]" custT="1"/>
      <dgm:spPr/>
      <dgm:t>
        <a:bodyPr/>
        <a:lstStyle/>
        <a:p>
          <a:r>
            <a:rPr lang="de-DE" sz="1200" dirty="0" err="1"/>
            <a:t>Multimorbidité</a:t>
          </a:r>
          <a:endParaRPr lang="de-DE" sz="1200" dirty="0"/>
        </a:p>
      </dgm:t>
    </dgm:pt>
    <dgm:pt modelId="{9019ABE2-521A-4776-8774-78E0DA431274}" type="parTrans" cxnId="{4BE01654-448B-4047-AB3D-565B92A10742}">
      <dgm:prSet/>
      <dgm:spPr/>
      <dgm:t>
        <a:bodyPr/>
        <a:lstStyle/>
        <a:p>
          <a:endParaRPr lang="de-DE"/>
        </a:p>
      </dgm:t>
    </dgm:pt>
    <dgm:pt modelId="{3BF5E539-9B0F-416B-8416-10F8E7662276}" type="sibTrans" cxnId="{4BE01654-448B-4047-AB3D-565B92A10742}">
      <dgm:prSet/>
      <dgm:spPr/>
      <dgm:t>
        <a:bodyPr/>
        <a:lstStyle/>
        <a:p>
          <a:endParaRPr lang="de-DE"/>
        </a:p>
      </dgm:t>
    </dgm:pt>
    <dgm:pt modelId="{8F6A3808-766F-46EE-A6FA-AE826F2E861E}">
      <dgm:prSet phldrT="[Text]" custT="1"/>
      <dgm:spPr/>
      <dgm:t>
        <a:bodyPr/>
        <a:lstStyle/>
        <a:p>
          <a:r>
            <a:rPr lang="de-DE" sz="1200" dirty="0" err="1"/>
            <a:t>Limitations</a:t>
          </a:r>
          <a:r>
            <a:rPr lang="de-DE" sz="1200" dirty="0"/>
            <a:t> de </a:t>
          </a:r>
          <a:r>
            <a:rPr lang="de-DE" sz="1200" dirty="0" err="1"/>
            <a:t>l‘autonomie</a:t>
          </a:r>
          <a:r>
            <a:rPr lang="de-DE" sz="1200" dirty="0"/>
            <a:t> de </a:t>
          </a:r>
          <a:r>
            <a:rPr lang="de-DE" sz="1200" dirty="0" err="1"/>
            <a:t>vie</a:t>
          </a:r>
          <a:endParaRPr lang="de-DE" sz="1200" dirty="0"/>
        </a:p>
      </dgm:t>
    </dgm:pt>
    <dgm:pt modelId="{83684A36-2E82-412B-B970-530B1A74F102}" type="parTrans" cxnId="{4FD3A56F-AE79-44E3-9391-A328600F2C09}">
      <dgm:prSet/>
      <dgm:spPr/>
      <dgm:t>
        <a:bodyPr/>
        <a:lstStyle/>
        <a:p>
          <a:endParaRPr lang="de-DE"/>
        </a:p>
      </dgm:t>
    </dgm:pt>
    <dgm:pt modelId="{B2991432-DD13-4574-B238-A3106D7F0BBF}" type="sibTrans" cxnId="{4FD3A56F-AE79-44E3-9391-A328600F2C09}">
      <dgm:prSet/>
      <dgm:spPr/>
      <dgm:t>
        <a:bodyPr/>
        <a:lstStyle/>
        <a:p>
          <a:endParaRPr lang="de-DE"/>
        </a:p>
      </dgm:t>
    </dgm:pt>
    <dgm:pt modelId="{221596D1-D24A-4CF9-86B5-35B59B19F844}">
      <dgm:prSet phldrT="[Text]" custT="1"/>
      <dgm:spPr/>
      <dgm:t>
        <a:bodyPr/>
        <a:lstStyle/>
        <a:p>
          <a:r>
            <a:rPr lang="fr-FR" sz="1200" dirty="0"/>
            <a:t>Intégration de facteurs contextuels personnels et externes</a:t>
          </a:r>
          <a:endParaRPr lang="de-DE" sz="1200" dirty="0"/>
        </a:p>
      </dgm:t>
    </dgm:pt>
    <dgm:pt modelId="{D8C46AD3-0D54-4534-AB64-1218BAA69F26}" type="parTrans" cxnId="{6A628F99-0CAD-47F7-B8DD-8B0A3E91C950}">
      <dgm:prSet/>
      <dgm:spPr/>
      <dgm:t>
        <a:bodyPr/>
        <a:lstStyle/>
        <a:p>
          <a:endParaRPr lang="de-DE"/>
        </a:p>
      </dgm:t>
    </dgm:pt>
    <dgm:pt modelId="{6E603378-4587-439E-B9AF-68506FC07B09}" type="sibTrans" cxnId="{6A628F99-0CAD-47F7-B8DD-8B0A3E91C950}">
      <dgm:prSet/>
      <dgm:spPr/>
      <dgm:t>
        <a:bodyPr/>
        <a:lstStyle/>
        <a:p>
          <a:endParaRPr lang="de-DE"/>
        </a:p>
      </dgm:t>
    </dgm:pt>
    <dgm:pt modelId="{94A4B41C-FD9A-45BB-B872-4CE0B6F60CD8}">
      <dgm:prSet phldrT="[Text]" custT="1"/>
      <dgm:spPr/>
      <dgm:t>
        <a:bodyPr/>
        <a:lstStyle/>
        <a:p>
          <a:r>
            <a:rPr lang="fr-FR" sz="1200" dirty="0"/>
            <a:t>Besoin de traitement interdisciplinaire et </a:t>
          </a:r>
          <a:r>
            <a:rPr lang="fr-FR" sz="1200" dirty="0" err="1"/>
            <a:t>multiprofessionnel</a:t>
          </a:r>
          <a:endParaRPr lang="de-DE" sz="1200" dirty="0"/>
        </a:p>
      </dgm:t>
    </dgm:pt>
    <dgm:pt modelId="{F7CC5C66-1F03-443A-B60D-015728901931}" type="parTrans" cxnId="{EF704B56-1B18-4119-975C-01564CF25015}">
      <dgm:prSet/>
      <dgm:spPr/>
      <dgm:t>
        <a:bodyPr/>
        <a:lstStyle/>
        <a:p>
          <a:endParaRPr lang="de-DE"/>
        </a:p>
      </dgm:t>
    </dgm:pt>
    <dgm:pt modelId="{E9D0289C-FE86-48CC-AF58-7F977CB28068}" type="sibTrans" cxnId="{EF704B56-1B18-4119-975C-01564CF25015}">
      <dgm:prSet/>
      <dgm:spPr/>
      <dgm:t>
        <a:bodyPr/>
        <a:lstStyle/>
        <a:p>
          <a:endParaRPr lang="de-DE"/>
        </a:p>
      </dgm:t>
    </dgm:pt>
    <dgm:pt modelId="{6898A2D3-9C83-49B3-BBE5-2070C567B9C7}">
      <dgm:prSet phldrT="[Text]" custT="1"/>
      <dgm:spPr/>
      <dgm:t>
        <a:bodyPr/>
        <a:lstStyle/>
        <a:p>
          <a:r>
            <a:rPr lang="fr-FR" sz="1200" dirty="0"/>
            <a:t>Qualité de vie, participation et autonomie</a:t>
          </a:r>
          <a:endParaRPr lang="de-DE" sz="1200" dirty="0"/>
        </a:p>
      </dgm:t>
    </dgm:pt>
    <dgm:pt modelId="{CFC84969-BA5F-424A-B376-EC9587849DD5}" type="parTrans" cxnId="{3456D0C4-7FF9-4888-89F9-F49B3EDCAECB}">
      <dgm:prSet/>
      <dgm:spPr/>
      <dgm:t>
        <a:bodyPr/>
        <a:lstStyle/>
        <a:p>
          <a:endParaRPr lang="de-DE"/>
        </a:p>
      </dgm:t>
    </dgm:pt>
    <dgm:pt modelId="{C9FD8808-7B95-479A-9A6C-DE7E14118308}" type="sibTrans" cxnId="{3456D0C4-7FF9-4888-89F9-F49B3EDCAECB}">
      <dgm:prSet/>
      <dgm:spPr/>
      <dgm:t>
        <a:bodyPr/>
        <a:lstStyle/>
        <a:p>
          <a:endParaRPr lang="de-DE"/>
        </a:p>
      </dgm:t>
    </dgm:pt>
    <dgm:pt modelId="{DEDC18D4-20F2-473B-AFC2-1294E63F362A}">
      <dgm:prSet phldrT="[Text]"/>
      <dgm:spPr>
        <a:solidFill>
          <a:srgbClr val="FF0000"/>
        </a:solidFill>
      </dgm:spPr>
      <dgm:t>
        <a:bodyPr/>
        <a:lstStyle/>
        <a:p>
          <a:r>
            <a:rPr lang="fr-FR" dirty="0">
              <a:solidFill>
                <a:schemeClr val="bg1"/>
              </a:solidFill>
            </a:rPr>
            <a:t>Planification et mise en œuvre interdisciplinaires et </a:t>
          </a:r>
          <a:r>
            <a:rPr lang="fr-FR" dirty="0" err="1">
              <a:solidFill>
                <a:schemeClr val="bg1"/>
              </a:solidFill>
            </a:rPr>
            <a:t>multiprofessionnelles</a:t>
          </a:r>
          <a:r>
            <a:rPr lang="fr-FR" dirty="0">
              <a:solidFill>
                <a:schemeClr val="bg1"/>
              </a:solidFill>
            </a:rPr>
            <a:t> du traitement </a:t>
          </a:r>
          <a:endParaRPr lang="de-DE" dirty="0">
            <a:solidFill>
              <a:schemeClr val="bg1"/>
            </a:solidFill>
          </a:endParaRPr>
        </a:p>
      </dgm:t>
    </dgm:pt>
    <dgm:pt modelId="{670FFA33-1D39-4DE4-B148-FDEB866E2A2A}" type="parTrans" cxnId="{B55A080C-5FE0-4452-BBB2-AA028342FFC4}">
      <dgm:prSet/>
      <dgm:spPr/>
      <dgm:t>
        <a:bodyPr/>
        <a:lstStyle/>
        <a:p>
          <a:endParaRPr lang="de-DE"/>
        </a:p>
      </dgm:t>
    </dgm:pt>
    <dgm:pt modelId="{2C3A9810-2931-4A04-B981-4BBDFA1D4844}" type="sibTrans" cxnId="{B55A080C-5FE0-4452-BBB2-AA028342FFC4}">
      <dgm:prSet/>
      <dgm:spPr/>
      <dgm:t>
        <a:bodyPr/>
        <a:lstStyle/>
        <a:p>
          <a:endParaRPr lang="de-DE"/>
        </a:p>
      </dgm:t>
    </dgm:pt>
    <dgm:pt modelId="{5D6105F2-38C9-4D11-8EA1-8AA655B8C9E3}">
      <dgm:prSet phldrT="[Text]"/>
      <dgm:spPr>
        <a:solidFill>
          <a:srgbClr val="FF0000"/>
        </a:solidFill>
      </dgm:spPr>
      <dgm:t>
        <a:bodyPr/>
        <a:lstStyle/>
        <a:p>
          <a:r>
            <a:rPr lang="fr-FR" dirty="0">
              <a:solidFill>
                <a:schemeClr val="bg1"/>
              </a:solidFill>
            </a:rPr>
            <a:t>Implication des patients et de l'environnement social</a:t>
          </a:r>
          <a:endParaRPr lang="de-DE" dirty="0">
            <a:solidFill>
              <a:schemeClr val="bg1"/>
            </a:solidFill>
          </a:endParaRPr>
        </a:p>
      </dgm:t>
    </dgm:pt>
    <dgm:pt modelId="{9EDD5B1A-A8D5-42B0-A860-DC4AAC8496DE}" type="parTrans" cxnId="{C60E40C0-A0B6-4519-8FE5-34E86F116EBB}">
      <dgm:prSet/>
      <dgm:spPr/>
      <dgm:t>
        <a:bodyPr/>
        <a:lstStyle/>
        <a:p>
          <a:endParaRPr lang="de-DE"/>
        </a:p>
      </dgm:t>
    </dgm:pt>
    <dgm:pt modelId="{1E6592EA-ABBE-4E58-9233-630D863E5797}" type="sibTrans" cxnId="{C60E40C0-A0B6-4519-8FE5-34E86F116EBB}">
      <dgm:prSet/>
      <dgm:spPr/>
      <dgm:t>
        <a:bodyPr/>
        <a:lstStyle/>
        <a:p>
          <a:endParaRPr lang="de-DE"/>
        </a:p>
      </dgm:t>
    </dgm:pt>
    <dgm:pt modelId="{4B58B62F-6626-4F42-A999-3A1776D06969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err="1"/>
            <a:t>Besoin</a:t>
          </a:r>
          <a:r>
            <a:rPr lang="en-US" dirty="0"/>
            <a:t> de </a:t>
          </a:r>
          <a:r>
            <a:rPr lang="en-US" dirty="0" err="1"/>
            <a:t>traitement</a:t>
          </a:r>
          <a:r>
            <a:rPr lang="en-US" dirty="0"/>
            <a:t> </a:t>
          </a:r>
          <a:r>
            <a:rPr lang="en-US" dirty="0" err="1"/>
            <a:t>spécifique</a:t>
          </a:r>
          <a:endParaRPr lang="de-DE" dirty="0"/>
        </a:p>
      </dgm:t>
    </dgm:pt>
    <dgm:pt modelId="{688A4135-845E-4C6B-B5B2-ADF486D81AF6}" type="sibTrans" cxnId="{4F0235E2-A084-4E75-8659-1C87BB089EF1}">
      <dgm:prSet/>
      <dgm:spPr/>
      <dgm:t>
        <a:bodyPr/>
        <a:lstStyle/>
        <a:p>
          <a:endParaRPr lang="de-DE"/>
        </a:p>
      </dgm:t>
    </dgm:pt>
    <dgm:pt modelId="{E510F688-5F37-41E1-BEEA-ECB5D5D3CA1E}" type="parTrans" cxnId="{4F0235E2-A084-4E75-8659-1C87BB089EF1}">
      <dgm:prSet/>
      <dgm:spPr/>
      <dgm:t>
        <a:bodyPr/>
        <a:lstStyle/>
        <a:p>
          <a:endParaRPr lang="de-DE"/>
        </a:p>
      </dgm:t>
    </dgm:pt>
    <dgm:pt modelId="{4F5887A9-E19C-4488-ADBF-AD5016CE4981}" type="pres">
      <dgm:prSet presAssocID="{DFD014BD-E6E4-4FEF-9D1F-9BA97443447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46A3E686-FD8B-4FFF-BB8D-82B70102C684}" type="pres">
      <dgm:prSet presAssocID="{3A9DF08C-3BFD-4F77-927C-6CC8323B9842}" presName="compNode" presStyleCnt="0"/>
      <dgm:spPr/>
    </dgm:pt>
    <dgm:pt modelId="{405A98A2-0CDC-48AE-82BF-182EEF2291BF}" type="pres">
      <dgm:prSet presAssocID="{3A9DF08C-3BFD-4F77-927C-6CC8323B9842}" presName="aNode" presStyleLbl="bgShp" presStyleIdx="0" presStyleCnt="3" custLinFactNeighborX="3075"/>
      <dgm:spPr/>
      <dgm:t>
        <a:bodyPr/>
        <a:lstStyle/>
        <a:p>
          <a:endParaRPr lang="de-DE"/>
        </a:p>
      </dgm:t>
    </dgm:pt>
    <dgm:pt modelId="{8E567D0F-956B-4F3A-B542-FFFB29799151}" type="pres">
      <dgm:prSet presAssocID="{3A9DF08C-3BFD-4F77-927C-6CC8323B9842}" presName="textNode" presStyleLbl="bgShp" presStyleIdx="0" presStyleCnt="3"/>
      <dgm:spPr/>
      <dgm:t>
        <a:bodyPr/>
        <a:lstStyle/>
        <a:p>
          <a:endParaRPr lang="de-DE"/>
        </a:p>
      </dgm:t>
    </dgm:pt>
    <dgm:pt modelId="{EC4ADC02-A318-4C2C-AB69-915BEEC6470C}" type="pres">
      <dgm:prSet presAssocID="{3A9DF08C-3BFD-4F77-927C-6CC8323B9842}" presName="compChildNode" presStyleCnt="0"/>
      <dgm:spPr/>
    </dgm:pt>
    <dgm:pt modelId="{A3D60A2E-D6D3-48AE-9C6D-38E9EE829BE4}" type="pres">
      <dgm:prSet presAssocID="{3A9DF08C-3BFD-4F77-927C-6CC8323B9842}" presName="theInnerList" presStyleCnt="0"/>
      <dgm:spPr/>
    </dgm:pt>
    <dgm:pt modelId="{E26412A9-C22D-466C-BCB2-BAC3BA5DAD7E}" type="pres">
      <dgm:prSet presAssocID="{FF8A9263-4350-4956-B958-300FB4923E33}" presName="childNode" presStyleLbl="node1" presStyleIdx="0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173B9AD-1D21-40A6-9FC3-507A64B3792A}" type="pres">
      <dgm:prSet presAssocID="{FF8A9263-4350-4956-B958-300FB4923E33}" presName="aSpace2" presStyleCnt="0"/>
      <dgm:spPr/>
    </dgm:pt>
    <dgm:pt modelId="{A21139E0-7FA6-4DB1-902A-5A17B81DBC23}" type="pres">
      <dgm:prSet presAssocID="{9E7D6335-C231-43A0-8464-C4A81C4E9850}" presName="childNode" presStyleLbl="node1" presStyleIdx="1" presStyleCnt="13" custLinFactY="301480" custLinFactNeighborX="1257" custLinFactNeighborY="40000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C166131-0C8B-4AEB-8390-25797BE15D06}" type="pres">
      <dgm:prSet presAssocID="{9E7D6335-C231-43A0-8464-C4A81C4E9850}" presName="aSpace2" presStyleCnt="0"/>
      <dgm:spPr/>
    </dgm:pt>
    <dgm:pt modelId="{0879E500-38D4-4870-8A74-F0FAAB7FBD51}" type="pres">
      <dgm:prSet presAssocID="{92C2B3BE-4216-438C-9866-17EF901EAA7A}" presName="childNode" presStyleLbl="node1" presStyleIdx="2" presStyleCnt="13" custScaleX="104891" custScaleY="135921" custLinFactY="-100000" custLinFactNeighborX="-2047" custLinFactNeighborY="-12250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33A0F1A-5B50-4FEF-B92C-5BBB616953FE}" type="pres">
      <dgm:prSet presAssocID="{92C2B3BE-4216-438C-9866-17EF901EAA7A}" presName="aSpace2" presStyleCnt="0"/>
      <dgm:spPr/>
    </dgm:pt>
    <dgm:pt modelId="{8620AD46-125F-4EDE-A6F8-C879DC9F70A6}" type="pres">
      <dgm:prSet presAssocID="{84098FE1-781F-4FB2-BE93-389760E21F68}" presName="childNode" presStyleLbl="node1" presStyleIdx="3" presStyleCnt="13" custLinFactY="-100000" custLinFactNeighborX="1257" custLinFactNeighborY="-11140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374F17F-D677-4EA2-A4C1-31E1F1E12793}" type="pres">
      <dgm:prSet presAssocID="{84098FE1-781F-4FB2-BE93-389760E21F68}" presName="aSpace2" presStyleCnt="0"/>
      <dgm:spPr/>
    </dgm:pt>
    <dgm:pt modelId="{4BE59B7A-507A-4D36-BAFE-886B44926EE5}" type="pres">
      <dgm:prSet presAssocID="{BFA9218D-CBF2-4ECD-B587-79A9FAD13C09}" presName="childNode" presStyleLbl="node1" presStyleIdx="4" presStyleCnt="13" custLinFactY="-100000" custLinFactNeighborX="1257" custLinFactNeighborY="-16763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F18A1FC-C060-405F-9E0B-B4FF4A459535}" type="pres">
      <dgm:prSet presAssocID="{BFA9218D-CBF2-4ECD-B587-79A9FAD13C09}" presName="aSpace2" presStyleCnt="0"/>
      <dgm:spPr/>
    </dgm:pt>
    <dgm:pt modelId="{C3231C4B-634C-45B6-AAFC-53F9341B6865}" type="pres">
      <dgm:prSet presAssocID="{8F6A3808-766F-46EE-A6FA-AE826F2E861E}" presName="childNode" presStyleLbl="node1" presStyleIdx="5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69166AF-48DA-4C47-B0C1-4E828F24EB0B}" type="pres">
      <dgm:prSet presAssocID="{3A9DF08C-3BFD-4F77-927C-6CC8323B9842}" presName="aSpace" presStyleCnt="0"/>
      <dgm:spPr/>
    </dgm:pt>
    <dgm:pt modelId="{D55BF1AB-08A6-4341-99F9-CC07D37F4DFB}" type="pres">
      <dgm:prSet presAssocID="{4B58B62F-6626-4F42-A999-3A1776D06969}" presName="compNode" presStyleCnt="0"/>
      <dgm:spPr/>
    </dgm:pt>
    <dgm:pt modelId="{EF7874B5-2B5C-4CEF-9DD0-94C37457AA67}" type="pres">
      <dgm:prSet presAssocID="{4B58B62F-6626-4F42-A999-3A1776D06969}" presName="aNode" presStyleLbl="bgShp" presStyleIdx="1" presStyleCnt="3" custLinFactNeighborX="1325"/>
      <dgm:spPr/>
      <dgm:t>
        <a:bodyPr/>
        <a:lstStyle/>
        <a:p>
          <a:endParaRPr lang="de-DE"/>
        </a:p>
      </dgm:t>
    </dgm:pt>
    <dgm:pt modelId="{0B3C78B2-C041-41D0-840A-451BB2F8E143}" type="pres">
      <dgm:prSet presAssocID="{4B58B62F-6626-4F42-A999-3A1776D06969}" presName="textNode" presStyleLbl="bgShp" presStyleIdx="1" presStyleCnt="3"/>
      <dgm:spPr/>
      <dgm:t>
        <a:bodyPr/>
        <a:lstStyle/>
        <a:p>
          <a:endParaRPr lang="de-DE"/>
        </a:p>
      </dgm:t>
    </dgm:pt>
    <dgm:pt modelId="{E73776C7-61A0-4786-988C-46484B43383A}" type="pres">
      <dgm:prSet presAssocID="{4B58B62F-6626-4F42-A999-3A1776D06969}" presName="compChildNode" presStyleCnt="0"/>
      <dgm:spPr/>
    </dgm:pt>
    <dgm:pt modelId="{2AB27D65-750A-4127-A794-C44276054222}" type="pres">
      <dgm:prSet presAssocID="{4B58B62F-6626-4F42-A999-3A1776D06969}" presName="theInnerList" presStyleCnt="0"/>
      <dgm:spPr/>
    </dgm:pt>
    <dgm:pt modelId="{6AAA47A1-76A6-4B6B-A0D5-EC0A3F8B6A13}" type="pres">
      <dgm:prSet presAssocID="{3E065CB8-A9E2-44AD-9300-30C0BECB90F7}" presName="childNode" presStyleLbl="node1" presStyleIdx="6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56C9D2B-51A5-4D3F-8C15-79B62FE8158A}" type="pres">
      <dgm:prSet presAssocID="{3E065CB8-A9E2-44AD-9300-30C0BECB90F7}" presName="aSpace2" presStyleCnt="0"/>
      <dgm:spPr/>
    </dgm:pt>
    <dgm:pt modelId="{A4D149FD-BF79-4B5B-A934-2E88BB79E55A}" type="pres">
      <dgm:prSet presAssocID="{221596D1-D24A-4CF9-86B5-35B59B19F844}" presName="childNode" presStyleLbl="node1" presStyleIdx="7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219B3C5-F5CE-406A-8E45-0C4BB34F8A45}" type="pres">
      <dgm:prSet presAssocID="{221596D1-D24A-4CF9-86B5-35B59B19F844}" presName="aSpace2" presStyleCnt="0"/>
      <dgm:spPr/>
    </dgm:pt>
    <dgm:pt modelId="{A2FA3BDF-F973-4CFC-B9C6-EE64DD571F24}" type="pres">
      <dgm:prSet presAssocID="{94A4B41C-FD9A-45BB-B872-4CE0B6F60CD8}" presName="childNode" presStyleLbl="node1" presStyleIdx="8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66FA596-4070-43B9-ADDE-9845472EAECA}" type="pres">
      <dgm:prSet presAssocID="{94A4B41C-FD9A-45BB-B872-4CE0B6F60CD8}" presName="aSpace2" presStyleCnt="0"/>
      <dgm:spPr/>
    </dgm:pt>
    <dgm:pt modelId="{6446304E-BF81-4241-A012-BD379A021530}" type="pres">
      <dgm:prSet presAssocID="{6898A2D3-9C83-49B3-BBE5-2070C567B9C7}" presName="childNode" presStyleLbl="node1" presStyleIdx="9" presStyleCnt="13" custLinFactNeighborX="1946" custLinFactNeighborY="5616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70BC9F5-EDDB-499C-957F-2863229EEA2E}" type="pres">
      <dgm:prSet presAssocID="{4B58B62F-6626-4F42-A999-3A1776D06969}" presName="aSpace" presStyleCnt="0"/>
      <dgm:spPr/>
    </dgm:pt>
    <dgm:pt modelId="{811C7428-32A0-4B97-8FDF-B1A1251EBB9A}" type="pres">
      <dgm:prSet presAssocID="{4288682A-86D3-498F-860B-024BAEB81110}" presName="compNode" presStyleCnt="0"/>
      <dgm:spPr/>
    </dgm:pt>
    <dgm:pt modelId="{F5E825BC-DC1D-4ECB-BA62-4567D98A5E67}" type="pres">
      <dgm:prSet presAssocID="{4288682A-86D3-498F-860B-024BAEB81110}" presName="aNode" presStyleLbl="bgShp" presStyleIdx="2" presStyleCnt="3" custLinFactNeighborX="-424" custLinFactNeighborY="1389"/>
      <dgm:spPr/>
      <dgm:t>
        <a:bodyPr/>
        <a:lstStyle/>
        <a:p>
          <a:endParaRPr lang="de-DE"/>
        </a:p>
      </dgm:t>
    </dgm:pt>
    <dgm:pt modelId="{69BBDFF4-D84E-4D4C-B91C-5E521C9C94EB}" type="pres">
      <dgm:prSet presAssocID="{4288682A-86D3-498F-860B-024BAEB81110}" presName="textNode" presStyleLbl="bgShp" presStyleIdx="2" presStyleCnt="3"/>
      <dgm:spPr/>
      <dgm:t>
        <a:bodyPr/>
        <a:lstStyle/>
        <a:p>
          <a:endParaRPr lang="de-DE"/>
        </a:p>
      </dgm:t>
    </dgm:pt>
    <dgm:pt modelId="{D95AD5D5-595D-42AD-B5A1-548913643978}" type="pres">
      <dgm:prSet presAssocID="{4288682A-86D3-498F-860B-024BAEB81110}" presName="compChildNode" presStyleCnt="0"/>
      <dgm:spPr/>
    </dgm:pt>
    <dgm:pt modelId="{83A7960E-C923-49D1-A4B8-234F86437B2A}" type="pres">
      <dgm:prSet presAssocID="{4288682A-86D3-498F-860B-024BAEB81110}" presName="theInnerList" presStyleCnt="0"/>
      <dgm:spPr/>
    </dgm:pt>
    <dgm:pt modelId="{0705676F-8CA8-4830-A55C-7B2EF5EF08DC}" type="pres">
      <dgm:prSet presAssocID="{A5C4E5E3-777E-4F5D-BA04-A7B8D8EA2E6A}" presName="childNode" presStyleLbl="node1" presStyleIdx="10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E6FEA6D-A131-486D-905A-E7D8482B5C28}" type="pres">
      <dgm:prSet presAssocID="{A5C4E5E3-777E-4F5D-BA04-A7B8D8EA2E6A}" presName="aSpace2" presStyleCnt="0"/>
      <dgm:spPr/>
    </dgm:pt>
    <dgm:pt modelId="{3B34F215-0943-44E0-A4FC-BBFC2A8702E7}" type="pres">
      <dgm:prSet presAssocID="{DEDC18D4-20F2-473B-AFC2-1294E63F362A}" presName="childNode" presStyleLbl="node1" presStyleIdx="11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4D44113-22B4-41FB-87A9-B783FBCF128A}" type="pres">
      <dgm:prSet presAssocID="{DEDC18D4-20F2-473B-AFC2-1294E63F362A}" presName="aSpace2" presStyleCnt="0"/>
      <dgm:spPr/>
    </dgm:pt>
    <dgm:pt modelId="{7EC787BE-63B1-4544-83A0-C9F999F96546}" type="pres">
      <dgm:prSet presAssocID="{5D6105F2-38C9-4D11-8EA1-8AA655B8C9E3}" presName="childNode" presStyleLbl="node1" presStyleIdx="12" presStyleCnt="1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BE01654-448B-4047-AB3D-565B92A10742}" srcId="{3A9DF08C-3BFD-4F77-927C-6CC8323B9842}" destId="{BFA9218D-CBF2-4ECD-B587-79A9FAD13C09}" srcOrd="4" destOrd="0" parTransId="{9019ABE2-521A-4776-8774-78E0DA431274}" sibTransId="{3BF5E539-9B0F-416B-8416-10F8E7662276}"/>
    <dgm:cxn modelId="{52188E8F-5407-9849-948F-1B68A4F0AC80}" type="presOf" srcId="{FF8A9263-4350-4956-B958-300FB4923E33}" destId="{E26412A9-C22D-466C-BCB2-BAC3BA5DAD7E}" srcOrd="0" destOrd="0" presId="urn:microsoft.com/office/officeart/2005/8/layout/lProcess2"/>
    <dgm:cxn modelId="{D1DE71D0-8750-FA40-986A-4662FBD78CB3}" type="presOf" srcId="{4288682A-86D3-498F-860B-024BAEB81110}" destId="{69BBDFF4-D84E-4D4C-B91C-5E521C9C94EB}" srcOrd="1" destOrd="0" presId="urn:microsoft.com/office/officeart/2005/8/layout/lProcess2"/>
    <dgm:cxn modelId="{BFB72E16-3A21-0848-A78E-C5430F053C6D}" type="presOf" srcId="{BFA9218D-CBF2-4ECD-B587-79A9FAD13C09}" destId="{4BE59B7A-507A-4D36-BAFE-886B44926EE5}" srcOrd="0" destOrd="0" presId="urn:microsoft.com/office/officeart/2005/8/layout/lProcess2"/>
    <dgm:cxn modelId="{4F0235E2-A084-4E75-8659-1C87BB089EF1}" srcId="{DFD014BD-E6E4-4FEF-9D1F-9BA974434471}" destId="{4B58B62F-6626-4F42-A999-3A1776D06969}" srcOrd="1" destOrd="0" parTransId="{E510F688-5F37-41E1-BEEA-ECB5D5D3CA1E}" sibTransId="{688A4135-845E-4C6B-B5B2-ADF486D81AF6}"/>
    <dgm:cxn modelId="{44DC4793-762E-4336-95D8-19765F9221FD}" srcId="{DFD014BD-E6E4-4FEF-9D1F-9BA974434471}" destId="{4288682A-86D3-498F-860B-024BAEB81110}" srcOrd="2" destOrd="0" parTransId="{55700172-05D1-43A4-A092-1A0D515CC9B9}" sibTransId="{13ACBFE0-620E-40C6-8921-FFC90A10468A}"/>
    <dgm:cxn modelId="{33CA4C22-64CC-204A-8FA0-11F5DFAA21E8}" type="presOf" srcId="{3A9DF08C-3BFD-4F77-927C-6CC8323B9842}" destId="{405A98A2-0CDC-48AE-82BF-182EEF2291BF}" srcOrd="0" destOrd="0" presId="urn:microsoft.com/office/officeart/2005/8/layout/lProcess2"/>
    <dgm:cxn modelId="{6D4AC043-7B3F-4253-945C-561DE7B4D717}" srcId="{3A9DF08C-3BFD-4F77-927C-6CC8323B9842}" destId="{9E7D6335-C231-43A0-8464-C4A81C4E9850}" srcOrd="1" destOrd="0" parTransId="{278A0A8B-0F4A-4198-B15D-4CA57BDEFA8B}" sibTransId="{41A51ABD-CA41-47FD-8E6D-8CA8132703BF}"/>
    <dgm:cxn modelId="{9AF30654-B36F-204E-9393-AB6649FF4A13}" type="presOf" srcId="{94A4B41C-FD9A-45BB-B872-4CE0B6F60CD8}" destId="{A2FA3BDF-F973-4CFC-B9C6-EE64DD571F24}" srcOrd="0" destOrd="0" presId="urn:microsoft.com/office/officeart/2005/8/layout/lProcess2"/>
    <dgm:cxn modelId="{85A3570D-19D6-AA46-93F9-1B27B690BD01}" type="presOf" srcId="{DEDC18D4-20F2-473B-AFC2-1294E63F362A}" destId="{3B34F215-0943-44E0-A4FC-BBFC2A8702E7}" srcOrd="0" destOrd="0" presId="urn:microsoft.com/office/officeart/2005/8/layout/lProcess2"/>
    <dgm:cxn modelId="{742A1760-846F-9641-AAC4-A99D3BCA6CBD}" type="presOf" srcId="{3A9DF08C-3BFD-4F77-927C-6CC8323B9842}" destId="{8E567D0F-956B-4F3A-B542-FFFB29799151}" srcOrd="1" destOrd="0" presId="urn:microsoft.com/office/officeart/2005/8/layout/lProcess2"/>
    <dgm:cxn modelId="{6A628F99-0CAD-47F7-B8DD-8B0A3E91C950}" srcId="{4B58B62F-6626-4F42-A999-3A1776D06969}" destId="{221596D1-D24A-4CF9-86B5-35B59B19F844}" srcOrd="1" destOrd="0" parTransId="{D8C46AD3-0D54-4534-AB64-1218BAA69F26}" sibTransId="{6E603378-4587-439E-B9AF-68506FC07B09}"/>
    <dgm:cxn modelId="{75591DE2-3C06-244F-87F8-FB0DCB5A4290}" type="presOf" srcId="{A5C4E5E3-777E-4F5D-BA04-A7B8D8EA2E6A}" destId="{0705676F-8CA8-4830-A55C-7B2EF5EF08DC}" srcOrd="0" destOrd="0" presId="urn:microsoft.com/office/officeart/2005/8/layout/lProcess2"/>
    <dgm:cxn modelId="{62B2ECEC-E9A8-4246-BB9D-21D0FCBEF0A5}" type="presOf" srcId="{3E065CB8-A9E2-44AD-9300-30C0BECB90F7}" destId="{6AAA47A1-76A6-4B6B-A0D5-EC0A3F8B6A13}" srcOrd="0" destOrd="0" presId="urn:microsoft.com/office/officeart/2005/8/layout/lProcess2"/>
    <dgm:cxn modelId="{213787B2-EEDC-F24A-9A75-B7832E851848}" type="presOf" srcId="{4B58B62F-6626-4F42-A999-3A1776D06969}" destId="{0B3C78B2-C041-41D0-840A-451BB2F8E143}" srcOrd="1" destOrd="0" presId="urn:microsoft.com/office/officeart/2005/8/layout/lProcess2"/>
    <dgm:cxn modelId="{4FD3A56F-AE79-44E3-9391-A328600F2C09}" srcId="{3A9DF08C-3BFD-4F77-927C-6CC8323B9842}" destId="{8F6A3808-766F-46EE-A6FA-AE826F2E861E}" srcOrd="5" destOrd="0" parTransId="{83684A36-2E82-412B-B970-530B1A74F102}" sibTransId="{B2991432-DD13-4574-B238-A3106D7F0BBF}"/>
    <dgm:cxn modelId="{A7D4E225-89ED-0B47-81CC-27D1F4982D7E}" type="presOf" srcId="{4288682A-86D3-498F-860B-024BAEB81110}" destId="{F5E825BC-DC1D-4ECB-BA62-4567D98A5E67}" srcOrd="0" destOrd="0" presId="urn:microsoft.com/office/officeart/2005/8/layout/lProcess2"/>
    <dgm:cxn modelId="{26FD315C-36B8-4916-BED5-153939482BC0}" srcId="{3A9DF08C-3BFD-4F77-927C-6CC8323B9842}" destId="{92C2B3BE-4216-438C-9866-17EF901EAA7A}" srcOrd="2" destOrd="0" parTransId="{58F1BAC4-0879-4806-ACCD-BE535214B1C6}" sibTransId="{4D7B3C4D-0DB6-4877-9F8C-5A7CA9EDE5D6}"/>
    <dgm:cxn modelId="{78A44139-B0A7-4C5D-B407-7F1B0E17520C}" srcId="{3A9DF08C-3BFD-4F77-927C-6CC8323B9842}" destId="{84098FE1-781F-4FB2-BE93-389760E21F68}" srcOrd="3" destOrd="0" parTransId="{26193288-0FE3-426B-899E-6BBCA18C8071}" sibTransId="{C298058B-02E3-4348-A114-9872946F6F2B}"/>
    <dgm:cxn modelId="{0D9DD444-3111-AA48-B589-13042250CD85}" type="presOf" srcId="{5D6105F2-38C9-4D11-8EA1-8AA655B8C9E3}" destId="{7EC787BE-63B1-4544-83A0-C9F999F96546}" srcOrd="0" destOrd="0" presId="urn:microsoft.com/office/officeart/2005/8/layout/lProcess2"/>
    <dgm:cxn modelId="{3F588F46-1916-274B-BDC6-4600A2F0445F}" type="presOf" srcId="{4B58B62F-6626-4F42-A999-3A1776D06969}" destId="{EF7874B5-2B5C-4CEF-9DD0-94C37457AA67}" srcOrd="0" destOrd="0" presId="urn:microsoft.com/office/officeart/2005/8/layout/lProcess2"/>
    <dgm:cxn modelId="{752F6A99-C8FE-4D20-AC2E-72A9A9BDE921}" srcId="{DFD014BD-E6E4-4FEF-9D1F-9BA974434471}" destId="{3A9DF08C-3BFD-4F77-927C-6CC8323B9842}" srcOrd="0" destOrd="0" parTransId="{13867648-3BA3-4058-AAA4-7590C607A52A}" sibTransId="{376BDF53-C3A5-4D07-AFF0-E0C45ED84C63}"/>
    <dgm:cxn modelId="{DA5F20DD-79D0-E34E-8FF0-BD6AB6A5CECF}" type="presOf" srcId="{221596D1-D24A-4CF9-86B5-35B59B19F844}" destId="{A4D149FD-BF79-4B5B-A934-2E88BB79E55A}" srcOrd="0" destOrd="0" presId="urn:microsoft.com/office/officeart/2005/8/layout/lProcess2"/>
    <dgm:cxn modelId="{3456D0C4-7FF9-4888-89F9-F49B3EDCAECB}" srcId="{4B58B62F-6626-4F42-A999-3A1776D06969}" destId="{6898A2D3-9C83-49B3-BBE5-2070C567B9C7}" srcOrd="3" destOrd="0" parTransId="{CFC84969-BA5F-424A-B376-EC9587849DD5}" sibTransId="{C9FD8808-7B95-479A-9A6C-DE7E14118308}"/>
    <dgm:cxn modelId="{7037E40A-55C9-9543-9A83-5D7CE5AD52E8}" type="presOf" srcId="{84098FE1-781F-4FB2-BE93-389760E21F68}" destId="{8620AD46-125F-4EDE-A6F8-C879DC9F70A6}" srcOrd="0" destOrd="0" presId="urn:microsoft.com/office/officeart/2005/8/layout/lProcess2"/>
    <dgm:cxn modelId="{36E5CA43-5F06-4EFA-9C32-F9EDCF6FCDE3}" srcId="{4288682A-86D3-498F-860B-024BAEB81110}" destId="{A5C4E5E3-777E-4F5D-BA04-A7B8D8EA2E6A}" srcOrd="0" destOrd="0" parTransId="{0276A247-516C-4992-902C-49569E6CBB92}" sibTransId="{44321DDF-DDEA-4FE3-8D9E-0FB77A2E93E5}"/>
    <dgm:cxn modelId="{B55A080C-5FE0-4452-BBB2-AA028342FFC4}" srcId="{4288682A-86D3-498F-860B-024BAEB81110}" destId="{DEDC18D4-20F2-473B-AFC2-1294E63F362A}" srcOrd="1" destOrd="0" parTransId="{670FFA33-1D39-4DE4-B148-FDEB866E2A2A}" sibTransId="{2C3A9810-2931-4A04-B981-4BBDFA1D4844}"/>
    <dgm:cxn modelId="{7B519DBA-5DEB-3A44-B185-AB2B71DF8BD8}" type="presOf" srcId="{6898A2D3-9C83-49B3-BBE5-2070C567B9C7}" destId="{6446304E-BF81-4241-A012-BD379A021530}" srcOrd="0" destOrd="0" presId="urn:microsoft.com/office/officeart/2005/8/layout/lProcess2"/>
    <dgm:cxn modelId="{5D87C49A-4FD6-4C8D-82DA-B3653CE70091}" srcId="{4B58B62F-6626-4F42-A999-3A1776D06969}" destId="{3E065CB8-A9E2-44AD-9300-30C0BECB90F7}" srcOrd="0" destOrd="0" parTransId="{FD2840D4-BDF6-443D-84F0-3CDE68DB5205}" sibTransId="{D8A3B3CD-6673-4C5B-9AF7-43AE84167B2E}"/>
    <dgm:cxn modelId="{01B2ED96-645F-1B43-9A6D-2AF9919B2135}" type="presOf" srcId="{8F6A3808-766F-46EE-A6FA-AE826F2E861E}" destId="{C3231C4B-634C-45B6-AAFC-53F9341B6865}" srcOrd="0" destOrd="0" presId="urn:microsoft.com/office/officeart/2005/8/layout/lProcess2"/>
    <dgm:cxn modelId="{EF704B56-1B18-4119-975C-01564CF25015}" srcId="{4B58B62F-6626-4F42-A999-3A1776D06969}" destId="{94A4B41C-FD9A-45BB-B872-4CE0B6F60CD8}" srcOrd="2" destOrd="0" parTransId="{F7CC5C66-1F03-443A-B60D-015728901931}" sibTransId="{E9D0289C-FE86-48CC-AF58-7F977CB28068}"/>
    <dgm:cxn modelId="{64FBF6BE-CF3D-45EE-8E61-317B6E55756F}" srcId="{3A9DF08C-3BFD-4F77-927C-6CC8323B9842}" destId="{FF8A9263-4350-4956-B958-300FB4923E33}" srcOrd="0" destOrd="0" parTransId="{E7B07BF4-AF30-445C-9823-047E62C45A08}" sibTransId="{9CA4D892-2CA1-4EDC-8AA0-95C5C470193D}"/>
    <dgm:cxn modelId="{506C762A-49A5-014B-A57E-10C42FCD3402}" type="presOf" srcId="{92C2B3BE-4216-438C-9866-17EF901EAA7A}" destId="{0879E500-38D4-4870-8A74-F0FAAB7FBD51}" srcOrd="0" destOrd="0" presId="urn:microsoft.com/office/officeart/2005/8/layout/lProcess2"/>
    <dgm:cxn modelId="{C60E40C0-A0B6-4519-8FE5-34E86F116EBB}" srcId="{4288682A-86D3-498F-860B-024BAEB81110}" destId="{5D6105F2-38C9-4D11-8EA1-8AA655B8C9E3}" srcOrd="2" destOrd="0" parTransId="{9EDD5B1A-A8D5-42B0-A860-DC4AAC8496DE}" sibTransId="{1E6592EA-ABBE-4E58-9233-630D863E5797}"/>
    <dgm:cxn modelId="{85F6A3BC-3C7B-E942-A69C-AAF2FE309DD3}" type="presOf" srcId="{9E7D6335-C231-43A0-8464-C4A81C4E9850}" destId="{A21139E0-7FA6-4DB1-902A-5A17B81DBC23}" srcOrd="0" destOrd="0" presId="urn:microsoft.com/office/officeart/2005/8/layout/lProcess2"/>
    <dgm:cxn modelId="{E5B0EF6C-0567-DD40-A06E-74C91D22D780}" type="presOf" srcId="{DFD014BD-E6E4-4FEF-9D1F-9BA974434471}" destId="{4F5887A9-E19C-4488-ADBF-AD5016CE4981}" srcOrd="0" destOrd="0" presId="urn:microsoft.com/office/officeart/2005/8/layout/lProcess2"/>
    <dgm:cxn modelId="{A001B69B-3F33-9941-BC54-3EA1E6A4DBF2}" type="presParOf" srcId="{4F5887A9-E19C-4488-ADBF-AD5016CE4981}" destId="{46A3E686-FD8B-4FFF-BB8D-82B70102C684}" srcOrd="0" destOrd="0" presId="urn:microsoft.com/office/officeart/2005/8/layout/lProcess2"/>
    <dgm:cxn modelId="{438490E7-D73C-9E47-9C7D-B3027F85F2DA}" type="presParOf" srcId="{46A3E686-FD8B-4FFF-BB8D-82B70102C684}" destId="{405A98A2-0CDC-48AE-82BF-182EEF2291BF}" srcOrd="0" destOrd="0" presId="urn:microsoft.com/office/officeart/2005/8/layout/lProcess2"/>
    <dgm:cxn modelId="{D91EAF7B-6311-244C-802B-8DE426DA0C83}" type="presParOf" srcId="{46A3E686-FD8B-4FFF-BB8D-82B70102C684}" destId="{8E567D0F-956B-4F3A-B542-FFFB29799151}" srcOrd="1" destOrd="0" presId="urn:microsoft.com/office/officeart/2005/8/layout/lProcess2"/>
    <dgm:cxn modelId="{CE57F286-4D12-5D42-832A-B9609A61786E}" type="presParOf" srcId="{46A3E686-FD8B-4FFF-BB8D-82B70102C684}" destId="{EC4ADC02-A318-4C2C-AB69-915BEEC6470C}" srcOrd="2" destOrd="0" presId="urn:microsoft.com/office/officeart/2005/8/layout/lProcess2"/>
    <dgm:cxn modelId="{16F2AC5F-D213-6644-A2AE-0F6CBB5CCAB1}" type="presParOf" srcId="{EC4ADC02-A318-4C2C-AB69-915BEEC6470C}" destId="{A3D60A2E-D6D3-48AE-9C6D-38E9EE829BE4}" srcOrd="0" destOrd="0" presId="urn:microsoft.com/office/officeart/2005/8/layout/lProcess2"/>
    <dgm:cxn modelId="{53879120-81F6-8E4F-8EA9-67C93507BAA6}" type="presParOf" srcId="{A3D60A2E-D6D3-48AE-9C6D-38E9EE829BE4}" destId="{E26412A9-C22D-466C-BCB2-BAC3BA5DAD7E}" srcOrd="0" destOrd="0" presId="urn:microsoft.com/office/officeart/2005/8/layout/lProcess2"/>
    <dgm:cxn modelId="{756FC37F-C3E4-0045-93A7-F9B1A1F67DA4}" type="presParOf" srcId="{A3D60A2E-D6D3-48AE-9C6D-38E9EE829BE4}" destId="{8173B9AD-1D21-40A6-9FC3-507A64B3792A}" srcOrd="1" destOrd="0" presId="urn:microsoft.com/office/officeart/2005/8/layout/lProcess2"/>
    <dgm:cxn modelId="{2D65668F-C5AA-6444-9FD4-BF754F2C4C40}" type="presParOf" srcId="{A3D60A2E-D6D3-48AE-9C6D-38E9EE829BE4}" destId="{A21139E0-7FA6-4DB1-902A-5A17B81DBC23}" srcOrd="2" destOrd="0" presId="urn:microsoft.com/office/officeart/2005/8/layout/lProcess2"/>
    <dgm:cxn modelId="{7DB09834-E55A-FF44-B0A9-059A56BE2118}" type="presParOf" srcId="{A3D60A2E-D6D3-48AE-9C6D-38E9EE829BE4}" destId="{2C166131-0C8B-4AEB-8390-25797BE15D06}" srcOrd="3" destOrd="0" presId="urn:microsoft.com/office/officeart/2005/8/layout/lProcess2"/>
    <dgm:cxn modelId="{B6F81061-152F-1748-A33F-52A51E5DBB7F}" type="presParOf" srcId="{A3D60A2E-D6D3-48AE-9C6D-38E9EE829BE4}" destId="{0879E500-38D4-4870-8A74-F0FAAB7FBD51}" srcOrd="4" destOrd="0" presId="urn:microsoft.com/office/officeart/2005/8/layout/lProcess2"/>
    <dgm:cxn modelId="{ABC5F330-5BE7-674B-A47D-BAC85BECABC0}" type="presParOf" srcId="{A3D60A2E-D6D3-48AE-9C6D-38E9EE829BE4}" destId="{F33A0F1A-5B50-4FEF-B92C-5BBB616953FE}" srcOrd="5" destOrd="0" presId="urn:microsoft.com/office/officeart/2005/8/layout/lProcess2"/>
    <dgm:cxn modelId="{F15FA780-A453-5D4F-9F6F-8A92184318AE}" type="presParOf" srcId="{A3D60A2E-D6D3-48AE-9C6D-38E9EE829BE4}" destId="{8620AD46-125F-4EDE-A6F8-C879DC9F70A6}" srcOrd="6" destOrd="0" presId="urn:microsoft.com/office/officeart/2005/8/layout/lProcess2"/>
    <dgm:cxn modelId="{C4B1378C-0D97-AD4E-98DF-CA2D9A33A021}" type="presParOf" srcId="{A3D60A2E-D6D3-48AE-9C6D-38E9EE829BE4}" destId="{B374F17F-D677-4EA2-A4C1-31E1F1E12793}" srcOrd="7" destOrd="0" presId="urn:microsoft.com/office/officeart/2005/8/layout/lProcess2"/>
    <dgm:cxn modelId="{DB45C8A2-A3C1-8C41-90A8-0292157BEBC2}" type="presParOf" srcId="{A3D60A2E-D6D3-48AE-9C6D-38E9EE829BE4}" destId="{4BE59B7A-507A-4D36-BAFE-886B44926EE5}" srcOrd="8" destOrd="0" presId="urn:microsoft.com/office/officeart/2005/8/layout/lProcess2"/>
    <dgm:cxn modelId="{40E8E5FA-8077-5046-9D32-103D7FC21EEE}" type="presParOf" srcId="{A3D60A2E-D6D3-48AE-9C6D-38E9EE829BE4}" destId="{1F18A1FC-C060-405F-9E0B-B4FF4A459535}" srcOrd="9" destOrd="0" presId="urn:microsoft.com/office/officeart/2005/8/layout/lProcess2"/>
    <dgm:cxn modelId="{C8B91681-E211-3A45-944D-9EAA39AC404D}" type="presParOf" srcId="{A3D60A2E-D6D3-48AE-9C6D-38E9EE829BE4}" destId="{C3231C4B-634C-45B6-AAFC-53F9341B6865}" srcOrd="10" destOrd="0" presId="urn:microsoft.com/office/officeart/2005/8/layout/lProcess2"/>
    <dgm:cxn modelId="{88F56DFE-E7D3-7448-977E-5EDCA6F9142A}" type="presParOf" srcId="{4F5887A9-E19C-4488-ADBF-AD5016CE4981}" destId="{069166AF-48DA-4C47-B0C1-4E828F24EB0B}" srcOrd="1" destOrd="0" presId="urn:microsoft.com/office/officeart/2005/8/layout/lProcess2"/>
    <dgm:cxn modelId="{7F6FA8EE-8D38-8547-A83B-ACFE8C2E0801}" type="presParOf" srcId="{4F5887A9-E19C-4488-ADBF-AD5016CE4981}" destId="{D55BF1AB-08A6-4341-99F9-CC07D37F4DFB}" srcOrd="2" destOrd="0" presId="urn:microsoft.com/office/officeart/2005/8/layout/lProcess2"/>
    <dgm:cxn modelId="{21F1F6C9-FD8A-E94A-90B4-88DA0A81C264}" type="presParOf" srcId="{D55BF1AB-08A6-4341-99F9-CC07D37F4DFB}" destId="{EF7874B5-2B5C-4CEF-9DD0-94C37457AA67}" srcOrd="0" destOrd="0" presId="urn:microsoft.com/office/officeart/2005/8/layout/lProcess2"/>
    <dgm:cxn modelId="{8B872315-9E50-004E-AA40-F2E3D1B02FF5}" type="presParOf" srcId="{D55BF1AB-08A6-4341-99F9-CC07D37F4DFB}" destId="{0B3C78B2-C041-41D0-840A-451BB2F8E143}" srcOrd="1" destOrd="0" presId="urn:microsoft.com/office/officeart/2005/8/layout/lProcess2"/>
    <dgm:cxn modelId="{E768574D-D519-C944-B0BF-20600BA17A93}" type="presParOf" srcId="{D55BF1AB-08A6-4341-99F9-CC07D37F4DFB}" destId="{E73776C7-61A0-4786-988C-46484B43383A}" srcOrd="2" destOrd="0" presId="urn:microsoft.com/office/officeart/2005/8/layout/lProcess2"/>
    <dgm:cxn modelId="{F9D540D9-D721-674B-A9D1-E6A981AA8E96}" type="presParOf" srcId="{E73776C7-61A0-4786-988C-46484B43383A}" destId="{2AB27D65-750A-4127-A794-C44276054222}" srcOrd="0" destOrd="0" presId="urn:microsoft.com/office/officeart/2005/8/layout/lProcess2"/>
    <dgm:cxn modelId="{BE6D5289-9AE6-834C-8F41-D7D5AFCB1D4C}" type="presParOf" srcId="{2AB27D65-750A-4127-A794-C44276054222}" destId="{6AAA47A1-76A6-4B6B-A0D5-EC0A3F8B6A13}" srcOrd="0" destOrd="0" presId="urn:microsoft.com/office/officeart/2005/8/layout/lProcess2"/>
    <dgm:cxn modelId="{840840D4-BB15-E249-85C5-CCB73060AA9A}" type="presParOf" srcId="{2AB27D65-750A-4127-A794-C44276054222}" destId="{656C9D2B-51A5-4D3F-8C15-79B62FE8158A}" srcOrd="1" destOrd="0" presId="urn:microsoft.com/office/officeart/2005/8/layout/lProcess2"/>
    <dgm:cxn modelId="{B23EC352-8C93-9E4C-B049-C2E48B13660C}" type="presParOf" srcId="{2AB27D65-750A-4127-A794-C44276054222}" destId="{A4D149FD-BF79-4B5B-A934-2E88BB79E55A}" srcOrd="2" destOrd="0" presId="urn:microsoft.com/office/officeart/2005/8/layout/lProcess2"/>
    <dgm:cxn modelId="{A76F426D-B56D-2D4B-8571-45DCA20EE98D}" type="presParOf" srcId="{2AB27D65-750A-4127-A794-C44276054222}" destId="{8219B3C5-F5CE-406A-8E45-0C4BB34F8A45}" srcOrd="3" destOrd="0" presId="urn:microsoft.com/office/officeart/2005/8/layout/lProcess2"/>
    <dgm:cxn modelId="{21339E0B-2801-AD4E-9895-76F3BC877F28}" type="presParOf" srcId="{2AB27D65-750A-4127-A794-C44276054222}" destId="{A2FA3BDF-F973-4CFC-B9C6-EE64DD571F24}" srcOrd="4" destOrd="0" presId="urn:microsoft.com/office/officeart/2005/8/layout/lProcess2"/>
    <dgm:cxn modelId="{B3787AFC-B353-7E46-9B7A-10D91394EEB9}" type="presParOf" srcId="{2AB27D65-750A-4127-A794-C44276054222}" destId="{466FA596-4070-43B9-ADDE-9845472EAECA}" srcOrd="5" destOrd="0" presId="urn:microsoft.com/office/officeart/2005/8/layout/lProcess2"/>
    <dgm:cxn modelId="{010BD1C7-A537-8C40-83F5-413D7823F61E}" type="presParOf" srcId="{2AB27D65-750A-4127-A794-C44276054222}" destId="{6446304E-BF81-4241-A012-BD379A021530}" srcOrd="6" destOrd="0" presId="urn:microsoft.com/office/officeart/2005/8/layout/lProcess2"/>
    <dgm:cxn modelId="{411BE8F1-7A99-BE4D-8ED0-F0D6CE4D2E0B}" type="presParOf" srcId="{4F5887A9-E19C-4488-ADBF-AD5016CE4981}" destId="{E70BC9F5-EDDB-499C-957F-2863229EEA2E}" srcOrd="3" destOrd="0" presId="urn:microsoft.com/office/officeart/2005/8/layout/lProcess2"/>
    <dgm:cxn modelId="{25AC6F77-2D61-EC4C-962F-18471239EF42}" type="presParOf" srcId="{4F5887A9-E19C-4488-ADBF-AD5016CE4981}" destId="{811C7428-32A0-4B97-8FDF-B1A1251EBB9A}" srcOrd="4" destOrd="0" presId="urn:microsoft.com/office/officeart/2005/8/layout/lProcess2"/>
    <dgm:cxn modelId="{FCC5E850-4BBF-064B-8A8B-D1E29EEDD00E}" type="presParOf" srcId="{811C7428-32A0-4B97-8FDF-B1A1251EBB9A}" destId="{F5E825BC-DC1D-4ECB-BA62-4567D98A5E67}" srcOrd="0" destOrd="0" presId="urn:microsoft.com/office/officeart/2005/8/layout/lProcess2"/>
    <dgm:cxn modelId="{A5E8BE55-57EE-CA4C-93C9-AC3E0838D46C}" type="presParOf" srcId="{811C7428-32A0-4B97-8FDF-B1A1251EBB9A}" destId="{69BBDFF4-D84E-4D4C-B91C-5E521C9C94EB}" srcOrd="1" destOrd="0" presId="urn:microsoft.com/office/officeart/2005/8/layout/lProcess2"/>
    <dgm:cxn modelId="{95412A70-E4C1-D942-91FD-4D1B07E2C55D}" type="presParOf" srcId="{811C7428-32A0-4B97-8FDF-B1A1251EBB9A}" destId="{D95AD5D5-595D-42AD-B5A1-548913643978}" srcOrd="2" destOrd="0" presId="urn:microsoft.com/office/officeart/2005/8/layout/lProcess2"/>
    <dgm:cxn modelId="{A606F253-8FFC-A54E-AA5C-201B43D27761}" type="presParOf" srcId="{D95AD5D5-595D-42AD-B5A1-548913643978}" destId="{83A7960E-C923-49D1-A4B8-234F86437B2A}" srcOrd="0" destOrd="0" presId="urn:microsoft.com/office/officeart/2005/8/layout/lProcess2"/>
    <dgm:cxn modelId="{8DA3CF54-288A-9F42-9D31-4F75F933C8E4}" type="presParOf" srcId="{83A7960E-C923-49D1-A4B8-234F86437B2A}" destId="{0705676F-8CA8-4830-A55C-7B2EF5EF08DC}" srcOrd="0" destOrd="0" presId="urn:microsoft.com/office/officeart/2005/8/layout/lProcess2"/>
    <dgm:cxn modelId="{B516F947-0132-F64D-8AD6-7A9C8313B4DF}" type="presParOf" srcId="{83A7960E-C923-49D1-A4B8-234F86437B2A}" destId="{8E6FEA6D-A131-486D-905A-E7D8482B5C28}" srcOrd="1" destOrd="0" presId="urn:microsoft.com/office/officeart/2005/8/layout/lProcess2"/>
    <dgm:cxn modelId="{7727A8DE-DC2C-A546-9B05-598B2651234A}" type="presParOf" srcId="{83A7960E-C923-49D1-A4B8-234F86437B2A}" destId="{3B34F215-0943-44E0-A4FC-BBFC2A8702E7}" srcOrd="2" destOrd="0" presId="urn:microsoft.com/office/officeart/2005/8/layout/lProcess2"/>
    <dgm:cxn modelId="{A2863DE6-FFA5-D546-A0E2-7B25EC0E67D6}" type="presParOf" srcId="{83A7960E-C923-49D1-A4B8-234F86437B2A}" destId="{F4D44113-22B4-41FB-87A9-B783FBCF128A}" srcOrd="3" destOrd="0" presId="urn:microsoft.com/office/officeart/2005/8/layout/lProcess2"/>
    <dgm:cxn modelId="{D55FE79F-52B6-1F40-9B2B-0266B03E77CD}" type="presParOf" srcId="{83A7960E-C923-49D1-A4B8-234F86437B2A}" destId="{7EC787BE-63B1-4544-83A0-C9F999F9654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A0CFAE-7C71-4CEE-9BD6-43D47CF65CDA}">
      <dsp:nvSpPr>
        <dsp:cNvPr id="0" name=""/>
        <dsp:cNvSpPr/>
      </dsp:nvSpPr>
      <dsp:spPr>
        <a:xfrm rot="10800000">
          <a:off x="1231545" y="301980"/>
          <a:ext cx="7344809" cy="1542464"/>
        </a:xfrm>
        <a:prstGeom prst="homePlate">
          <a:avLst/>
        </a:prstGeom>
        <a:noFill/>
        <a:ln w="2540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9677" tIns="76200" rIns="14224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>
              <a:solidFill>
                <a:schemeClr val="tx1"/>
              </a:solidFill>
            </a:rPr>
            <a:t>L'espérance de vie n'a cessé d'augmenter au cours des dernières décennies, alors que la natalité a diminué.</a:t>
          </a:r>
          <a:endParaRPr lang="de-DE" sz="1600" kern="1200" dirty="0">
            <a:solidFill>
              <a:schemeClr val="tx1"/>
            </a:solidFill>
          </a:endParaRPr>
        </a:p>
      </dsp:txBody>
      <dsp:txXfrm rot="10800000">
        <a:off x="1617161" y="301980"/>
        <a:ext cx="6959193" cy="1542464"/>
      </dsp:txXfrm>
    </dsp:sp>
    <dsp:sp modelId="{42AB98D1-A11B-4559-9EC4-4FE88F80ADB9}">
      <dsp:nvSpPr>
        <dsp:cNvPr id="0" name=""/>
        <dsp:cNvSpPr/>
      </dsp:nvSpPr>
      <dsp:spPr>
        <a:xfrm>
          <a:off x="0" y="91286"/>
          <a:ext cx="2085566" cy="2085566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477DB3-3308-4F18-B09C-C4EBF8A5C0D0}">
      <dsp:nvSpPr>
        <dsp:cNvPr id="0" name=""/>
        <dsp:cNvSpPr/>
      </dsp:nvSpPr>
      <dsp:spPr>
        <a:xfrm rot="10800000">
          <a:off x="1068138" y="2336185"/>
          <a:ext cx="7476050" cy="2758725"/>
        </a:xfrm>
        <a:prstGeom prst="homePlate">
          <a:avLst/>
        </a:prstGeom>
        <a:noFill/>
        <a:ln w="2540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9677" tIns="60960" rIns="113792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>
              <a:solidFill>
                <a:schemeClr val="tx1"/>
              </a:solidFill>
            </a:rPr>
            <a:t>Actuellement, l'espérance de vie moyenne selon la table de mortalité 2016/2018* pour les nouveau-nés est </a:t>
          </a:r>
          <a:r>
            <a:rPr lang="fr-FR" sz="1600" kern="1200" dirty="0" smtClean="0">
              <a:solidFill>
                <a:schemeClr val="tx1"/>
              </a:solidFill>
            </a:rPr>
            <a:t>de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800" b="1" kern="1200" dirty="0">
            <a:solidFill>
              <a:schemeClr val="tx1"/>
            </a:solidFill>
          </a:endParaRP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 err="1">
              <a:solidFill>
                <a:schemeClr val="tx1"/>
              </a:solidFill>
            </a:rPr>
            <a:t>Filles</a:t>
          </a:r>
          <a:r>
            <a:rPr lang="de-DE" sz="2800" b="1" kern="1200" dirty="0">
              <a:solidFill>
                <a:schemeClr val="tx1"/>
              </a:solidFill>
            </a:rPr>
            <a:t> 83,3 </a:t>
          </a:r>
          <a:r>
            <a:rPr lang="de-DE" sz="2800" b="1" kern="1200" dirty="0" smtClean="0">
              <a:solidFill>
                <a:schemeClr val="tx1"/>
              </a:solidFill>
            </a:rPr>
            <a:t>ans </a:t>
          </a:r>
          <a:r>
            <a:rPr lang="de-DE" sz="2800" b="1" kern="1200" dirty="0">
              <a:solidFill>
                <a:schemeClr val="tx1"/>
              </a:solidFill>
            </a:rPr>
            <a:t>et</a:t>
          </a:r>
        </a:p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>
              <a:solidFill>
                <a:schemeClr val="tx1"/>
              </a:solidFill>
            </a:rPr>
            <a:t>Garçons 78,5 </a:t>
          </a:r>
          <a:r>
            <a:rPr lang="de-DE" sz="2800" b="1" kern="1200" dirty="0" smtClean="0">
              <a:solidFill>
                <a:schemeClr val="tx1"/>
              </a:solidFill>
            </a:rPr>
            <a:t>ans</a:t>
          </a:r>
          <a:endParaRPr lang="de-DE" sz="2800" b="1" kern="1200" dirty="0">
            <a:solidFill>
              <a:schemeClr val="tx1"/>
            </a:solidFill>
          </a:endParaRPr>
        </a:p>
      </dsp:txBody>
      <dsp:txXfrm rot="10800000">
        <a:off x="1757819" y="2336185"/>
        <a:ext cx="6786369" cy="2758725"/>
      </dsp:txXfrm>
    </dsp:sp>
    <dsp:sp modelId="{1382E7AF-E78A-4F29-95F9-8B069AFB7F82}">
      <dsp:nvSpPr>
        <dsp:cNvPr id="0" name=""/>
        <dsp:cNvSpPr/>
      </dsp:nvSpPr>
      <dsp:spPr>
        <a:xfrm>
          <a:off x="0" y="2761171"/>
          <a:ext cx="2085566" cy="2085566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5A98A2-0CDC-48AE-82BF-182EEF2291BF}">
      <dsp:nvSpPr>
        <dsp:cNvPr id="0" name=""/>
        <dsp:cNvSpPr/>
      </dsp:nvSpPr>
      <dsp:spPr>
        <a:xfrm>
          <a:off x="131342" y="0"/>
          <a:ext cx="4131636" cy="518457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/>
            <a:t>Patient </a:t>
          </a:r>
          <a:r>
            <a:rPr lang="de-DE" sz="3300" kern="1200" dirty="0" err="1"/>
            <a:t>gériatrique</a:t>
          </a:r>
          <a:endParaRPr lang="de-DE" sz="3300" kern="1200" dirty="0"/>
        </a:p>
      </dsp:txBody>
      <dsp:txXfrm>
        <a:off x="131342" y="0"/>
        <a:ext cx="4131636" cy="1555372"/>
      </dsp:txXfrm>
    </dsp:sp>
    <dsp:sp modelId="{E26412A9-C22D-466C-BCB2-BAC3BA5DAD7E}">
      <dsp:nvSpPr>
        <dsp:cNvPr id="0" name=""/>
        <dsp:cNvSpPr/>
      </dsp:nvSpPr>
      <dsp:spPr>
        <a:xfrm>
          <a:off x="417458" y="1555853"/>
          <a:ext cx="3305308" cy="4854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Changements</a:t>
          </a:r>
          <a:r>
            <a:rPr lang="en-US" sz="1200" kern="1200" dirty="0"/>
            <a:t> </a:t>
          </a:r>
          <a:r>
            <a:rPr lang="en-US" sz="1200" kern="1200" dirty="0" err="1"/>
            <a:t>liés</a:t>
          </a:r>
          <a:r>
            <a:rPr lang="en-US" sz="1200" kern="1200" dirty="0"/>
            <a:t> à </a:t>
          </a:r>
          <a:r>
            <a:rPr lang="en-US" sz="1200" kern="1200" dirty="0" err="1"/>
            <a:t>l'âge</a:t>
          </a:r>
          <a:endParaRPr lang="de-DE" sz="1200" kern="1200" dirty="0"/>
        </a:p>
      </dsp:txBody>
      <dsp:txXfrm>
        <a:off x="431675" y="1570070"/>
        <a:ext cx="3276874" cy="456987"/>
      </dsp:txXfrm>
    </dsp:sp>
    <dsp:sp modelId="{A21139E0-7FA6-4DB1-902A-5A17B81DBC23}">
      <dsp:nvSpPr>
        <dsp:cNvPr id="0" name=""/>
        <dsp:cNvSpPr/>
      </dsp:nvSpPr>
      <dsp:spPr>
        <a:xfrm>
          <a:off x="459006" y="3878123"/>
          <a:ext cx="3305308" cy="4854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Limitations</a:t>
          </a:r>
          <a:r>
            <a:rPr lang="de-DE" sz="1200" kern="1200" dirty="0"/>
            <a:t> </a:t>
          </a:r>
          <a:r>
            <a:rPr lang="de-DE" sz="1200" kern="1200" dirty="0" err="1"/>
            <a:t>fonctionnelles</a:t>
          </a:r>
          <a:endParaRPr lang="de-DE" sz="1200" kern="1200" dirty="0"/>
        </a:p>
      </dsp:txBody>
      <dsp:txXfrm>
        <a:off x="473223" y="3892340"/>
        <a:ext cx="3276874" cy="456987"/>
      </dsp:txXfrm>
    </dsp:sp>
    <dsp:sp modelId="{0879E500-38D4-4870-8A74-F0FAAB7FBD51}">
      <dsp:nvSpPr>
        <dsp:cNvPr id="0" name=""/>
        <dsp:cNvSpPr/>
      </dsp:nvSpPr>
      <dsp:spPr>
        <a:xfrm>
          <a:off x="455420" y="2114829"/>
          <a:ext cx="3238111" cy="56850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Capacités</a:t>
          </a:r>
          <a:r>
            <a:rPr lang="de-DE" sz="1200" kern="1200" dirty="0"/>
            <a:t> de </a:t>
          </a:r>
          <a:r>
            <a:rPr lang="de-DE" sz="1200" kern="1200" dirty="0" err="1"/>
            <a:t>réserve</a:t>
          </a:r>
          <a:r>
            <a:rPr lang="de-DE" sz="1200" kern="1200" dirty="0"/>
            <a:t> </a:t>
          </a:r>
          <a:r>
            <a:rPr lang="de-DE" sz="1200" kern="1200" dirty="0" err="1"/>
            <a:t>réduites</a:t>
          </a:r>
          <a:endParaRPr lang="de-DE" sz="1200" kern="1200" dirty="0"/>
        </a:p>
      </dsp:txBody>
      <dsp:txXfrm>
        <a:off x="472071" y="2131480"/>
        <a:ext cx="3204809" cy="535203"/>
      </dsp:txXfrm>
    </dsp:sp>
    <dsp:sp modelId="{8620AD46-125F-4EDE-A6F8-C879DC9F70A6}">
      <dsp:nvSpPr>
        <dsp:cNvPr id="0" name=""/>
        <dsp:cNvSpPr/>
      </dsp:nvSpPr>
      <dsp:spPr>
        <a:xfrm>
          <a:off x="459006" y="2750627"/>
          <a:ext cx="3305308" cy="4854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Vulnérabilité</a:t>
          </a:r>
          <a:r>
            <a:rPr lang="de-DE" sz="1200" kern="1200" dirty="0"/>
            <a:t> </a:t>
          </a:r>
          <a:r>
            <a:rPr lang="de-DE" sz="1200" kern="1200" dirty="0" err="1"/>
            <a:t>accrue</a:t>
          </a:r>
          <a:endParaRPr lang="de-DE" sz="1200" kern="1200" dirty="0"/>
        </a:p>
      </dsp:txBody>
      <dsp:txXfrm>
        <a:off x="473223" y="2764844"/>
        <a:ext cx="3276874" cy="456987"/>
      </dsp:txXfrm>
    </dsp:sp>
    <dsp:sp modelId="{4BE59B7A-507A-4D36-BAFE-886B44926EE5}">
      <dsp:nvSpPr>
        <dsp:cNvPr id="0" name=""/>
        <dsp:cNvSpPr/>
      </dsp:nvSpPr>
      <dsp:spPr>
        <a:xfrm>
          <a:off x="459006" y="3268733"/>
          <a:ext cx="3305308" cy="4854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Multimorbidité</a:t>
          </a:r>
          <a:endParaRPr lang="de-DE" sz="1200" kern="1200" dirty="0"/>
        </a:p>
      </dsp:txBody>
      <dsp:txXfrm>
        <a:off x="473223" y="3282950"/>
        <a:ext cx="3276874" cy="456987"/>
      </dsp:txXfrm>
    </dsp:sp>
    <dsp:sp modelId="{C3231C4B-634C-45B6-AAFC-53F9341B6865}">
      <dsp:nvSpPr>
        <dsp:cNvPr id="0" name=""/>
        <dsp:cNvSpPr/>
      </dsp:nvSpPr>
      <dsp:spPr>
        <a:xfrm>
          <a:off x="417458" y="4439445"/>
          <a:ext cx="3305308" cy="4854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Limitations</a:t>
          </a:r>
          <a:r>
            <a:rPr lang="de-DE" sz="1200" kern="1200" dirty="0"/>
            <a:t> de </a:t>
          </a:r>
          <a:r>
            <a:rPr lang="de-DE" sz="1200" kern="1200" dirty="0" err="1"/>
            <a:t>l‘autonomie</a:t>
          </a:r>
          <a:r>
            <a:rPr lang="de-DE" sz="1200" kern="1200" dirty="0"/>
            <a:t> de </a:t>
          </a:r>
          <a:r>
            <a:rPr lang="de-DE" sz="1200" kern="1200" dirty="0" err="1"/>
            <a:t>vie</a:t>
          </a:r>
          <a:endParaRPr lang="de-DE" sz="1200" kern="1200" dirty="0"/>
        </a:p>
      </dsp:txBody>
      <dsp:txXfrm>
        <a:off x="431675" y="4453662"/>
        <a:ext cx="3276874" cy="456987"/>
      </dsp:txXfrm>
    </dsp:sp>
    <dsp:sp modelId="{EF7874B5-2B5C-4CEF-9DD0-94C37457AA67}">
      <dsp:nvSpPr>
        <dsp:cNvPr id="0" name=""/>
        <dsp:cNvSpPr/>
      </dsp:nvSpPr>
      <dsp:spPr>
        <a:xfrm>
          <a:off x="4450098" y="0"/>
          <a:ext cx="4131636" cy="518457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/>
            <a:t>Besoin</a:t>
          </a:r>
          <a:r>
            <a:rPr lang="en-US" sz="3300" kern="1200" dirty="0"/>
            <a:t> de </a:t>
          </a:r>
          <a:r>
            <a:rPr lang="en-US" sz="3300" kern="1200" dirty="0" err="1"/>
            <a:t>traitement</a:t>
          </a:r>
          <a:r>
            <a:rPr lang="en-US" sz="3300" kern="1200" dirty="0"/>
            <a:t> </a:t>
          </a:r>
          <a:r>
            <a:rPr lang="en-US" sz="3300" kern="1200" dirty="0" err="1"/>
            <a:t>spécifique</a:t>
          </a:r>
          <a:endParaRPr lang="de-DE" sz="3300" kern="1200" dirty="0"/>
        </a:p>
      </dsp:txBody>
      <dsp:txXfrm>
        <a:off x="4450098" y="0"/>
        <a:ext cx="4131636" cy="1555372"/>
      </dsp:txXfrm>
    </dsp:sp>
    <dsp:sp modelId="{6AAA47A1-76A6-4B6B-A0D5-EC0A3F8B6A13}">
      <dsp:nvSpPr>
        <dsp:cNvPr id="0" name=""/>
        <dsp:cNvSpPr/>
      </dsp:nvSpPr>
      <dsp:spPr>
        <a:xfrm>
          <a:off x="4858967" y="1555499"/>
          <a:ext cx="3305308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Prise en compte du statut médical, infirmier, fonctionnel et social</a:t>
          </a:r>
          <a:endParaRPr lang="de-DE" sz="1200" kern="1200" dirty="0"/>
        </a:p>
      </dsp:txBody>
      <dsp:txXfrm>
        <a:off x="4881088" y="1577620"/>
        <a:ext cx="3261066" cy="711040"/>
      </dsp:txXfrm>
    </dsp:sp>
    <dsp:sp modelId="{A4D149FD-BF79-4B5B-A934-2E88BB79E55A}">
      <dsp:nvSpPr>
        <dsp:cNvPr id="0" name=""/>
        <dsp:cNvSpPr/>
      </dsp:nvSpPr>
      <dsp:spPr>
        <a:xfrm>
          <a:off x="4858967" y="2426979"/>
          <a:ext cx="3305308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Intégration de facteurs contextuels personnels et externes</a:t>
          </a:r>
        </a:p>
      </dsp:txBody>
      <dsp:txXfrm>
        <a:off x="4881088" y="2449100"/>
        <a:ext cx="3261066" cy="711040"/>
      </dsp:txXfrm>
    </dsp:sp>
    <dsp:sp modelId="{A2FA3BDF-F973-4CFC-B9C6-EE64DD571F24}">
      <dsp:nvSpPr>
        <dsp:cNvPr id="0" name=""/>
        <dsp:cNvSpPr/>
      </dsp:nvSpPr>
      <dsp:spPr>
        <a:xfrm>
          <a:off x="4858967" y="3298458"/>
          <a:ext cx="3305308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Besoin de traitement interdisciplinaire et </a:t>
          </a:r>
          <a:r>
            <a:rPr lang="fr-FR" sz="1200" kern="1200" dirty="0" err="1"/>
            <a:t>multiprofessionnel</a:t>
          </a:r>
          <a:endParaRPr lang="de-DE" sz="1200" kern="1200" dirty="0"/>
        </a:p>
      </dsp:txBody>
      <dsp:txXfrm>
        <a:off x="4881088" y="3320579"/>
        <a:ext cx="3261066" cy="711040"/>
      </dsp:txXfrm>
    </dsp:sp>
    <dsp:sp modelId="{6446304E-BF81-4241-A012-BD379A021530}">
      <dsp:nvSpPr>
        <dsp:cNvPr id="0" name=""/>
        <dsp:cNvSpPr/>
      </dsp:nvSpPr>
      <dsp:spPr>
        <a:xfrm>
          <a:off x="4858967" y="4169938"/>
          <a:ext cx="3305308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Qualité de vie, participation et autonomie</a:t>
          </a:r>
          <a:endParaRPr lang="de-DE" sz="1200" kern="1200" dirty="0"/>
        </a:p>
      </dsp:txBody>
      <dsp:txXfrm>
        <a:off x="4881088" y="4192059"/>
        <a:ext cx="3261066" cy="7110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5A98A2-0CDC-48AE-82BF-182EEF2291BF}">
      <dsp:nvSpPr>
        <dsp:cNvPr id="0" name=""/>
        <dsp:cNvSpPr/>
      </dsp:nvSpPr>
      <dsp:spPr>
        <a:xfrm>
          <a:off x="84801" y="0"/>
          <a:ext cx="2723695" cy="518457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Patient </a:t>
          </a:r>
          <a:r>
            <a:rPr lang="de-DE" sz="2400" kern="1200" dirty="0" err="1"/>
            <a:t>gériatrique</a:t>
          </a:r>
          <a:endParaRPr lang="de-DE" sz="2400" kern="1200" dirty="0"/>
        </a:p>
      </dsp:txBody>
      <dsp:txXfrm>
        <a:off x="84801" y="0"/>
        <a:ext cx="2723695" cy="1555372"/>
      </dsp:txXfrm>
    </dsp:sp>
    <dsp:sp modelId="{E26412A9-C22D-466C-BCB2-BAC3BA5DAD7E}">
      <dsp:nvSpPr>
        <dsp:cNvPr id="0" name=""/>
        <dsp:cNvSpPr/>
      </dsp:nvSpPr>
      <dsp:spPr>
        <a:xfrm>
          <a:off x="273417" y="1557131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Changements</a:t>
          </a:r>
          <a:r>
            <a:rPr lang="en-US" sz="1200" kern="1200" dirty="0"/>
            <a:t> </a:t>
          </a:r>
          <a:r>
            <a:rPr lang="en-US" sz="1200" kern="1200" dirty="0" err="1"/>
            <a:t>liés</a:t>
          </a:r>
          <a:r>
            <a:rPr lang="en-US" sz="1200" kern="1200" dirty="0"/>
            <a:t> à </a:t>
          </a:r>
          <a:r>
            <a:rPr lang="en-US" sz="1200" kern="1200" dirty="0" err="1"/>
            <a:t>l'âge</a:t>
          </a:r>
          <a:endParaRPr lang="de-DE" sz="1200" kern="1200" dirty="0"/>
        </a:p>
      </dsp:txBody>
      <dsp:txXfrm>
        <a:off x="287249" y="1570963"/>
        <a:ext cx="2151292" cy="444593"/>
      </dsp:txXfrm>
    </dsp:sp>
    <dsp:sp modelId="{A21139E0-7FA6-4DB1-902A-5A17B81DBC23}">
      <dsp:nvSpPr>
        <dsp:cNvPr id="0" name=""/>
        <dsp:cNvSpPr/>
      </dsp:nvSpPr>
      <dsp:spPr>
        <a:xfrm>
          <a:off x="300806" y="3816424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Limitations</a:t>
          </a:r>
          <a:r>
            <a:rPr lang="de-DE" sz="1200" kern="1200" dirty="0"/>
            <a:t> </a:t>
          </a:r>
          <a:r>
            <a:rPr lang="de-DE" sz="1200" kern="1200" dirty="0" err="1"/>
            <a:t>fonctionnelles</a:t>
          </a:r>
          <a:endParaRPr lang="de-DE" sz="1200" kern="1200" dirty="0"/>
        </a:p>
      </dsp:txBody>
      <dsp:txXfrm>
        <a:off x="314638" y="3830256"/>
        <a:ext cx="2151292" cy="444593"/>
      </dsp:txXfrm>
    </dsp:sp>
    <dsp:sp modelId="{0879E500-38D4-4870-8A74-F0FAAB7FBD51}">
      <dsp:nvSpPr>
        <dsp:cNvPr id="0" name=""/>
        <dsp:cNvSpPr/>
      </dsp:nvSpPr>
      <dsp:spPr>
        <a:xfrm>
          <a:off x="175527" y="2085693"/>
          <a:ext cx="2285528" cy="6418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Capacité</a:t>
          </a:r>
          <a:r>
            <a:rPr lang="en-US" sz="1200" kern="1200" dirty="0"/>
            <a:t> de </a:t>
          </a:r>
          <a:r>
            <a:rPr lang="en-US" sz="1200" kern="1200" dirty="0" err="1"/>
            <a:t>réserve</a:t>
          </a:r>
          <a:r>
            <a:rPr lang="en-US" sz="1200" kern="1200" dirty="0"/>
            <a:t> </a:t>
          </a:r>
          <a:r>
            <a:rPr lang="en-US" sz="1200" kern="1200" dirty="0" err="1"/>
            <a:t>réduite</a:t>
          </a:r>
          <a:endParaRPr lang="de-DE" sz="1200" kern="1200" dirty="0"/>
        </a:p>
      </dsp:txBody>
      <dsp:txXfrm>
        <a:off x="194327" y="2104493"/>
        <a:ext cx="2247928" cy="604296"/>
      </dsp:txXfrm>
    </dsp:sp>
    <dsp:sp modelId="{8620AD46-125F-4EDE-A6F8-C879DC9F70A6}">
      <dsp:nvSpPr>
        <dsp:cNvPr id="0" name=""/>
        <dsp:cNvSpPr/>
      </dsp:nvSpPr>
      <dsp:spPr>
        <a:xfrm>
          <a:off x="300806" y="2808312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Vulnérabilité</a:t>
          </a:r>
          <a:r>
            <a:rPr lang="en-US" sz="1200" kern="1200" dirty="0"/>
            <a:t> accrue</a:t>
          </a:r>
          <a:endParaRPr lang="de-DE" sz="1200" kern="1200" dirty="0"/>
        </a:p>
      </dsp:txBody>
      <dsp:txXfrm>
        <a:off x="314638" y="2822144"/>
        <a:ext cx="2151292" cy="444593"/>
      </dsp:txXfrm>
    </dsp:sp>
    <dsp:sp modelId="{4BE59B7A-507A-4D36-BAFE-886B44926EE5}">
      <dsp:nvSpPr>
        <dsp:cNvPr id="0" name=""/>
        <dsp:cNvSpPr/>
      </dsp:nvSpPr>
      <dsp:spPr>
        <a:xfrm>
          <a:off x="300806" y="3312368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Multimorbidité</a:t>
          </a:r>
          <a:endParaRPr lang="de-DE" sz="1200" kern="1200" dirty="0"/>
        </a:p>
      </dsp:txBody>
      <dsp:txXfrm>
        <a:off x="314638" y="3326200"/>
        <a:ext cx="2151292" cy="444593"/>
      </dsp:txXfrm>
    </dsp:sp>
    <dsp:sp modelId="{C3231C4B-634C-45B6-AAFC-53F9341B6865}">
      <dsp:nvSpPr>
        <dsp:cNvPr id="0" name=""/>
        <dsp:cNvSpPr/>
      </dsp:nvSpPr>
      <dsp:spPr>
        <a:xfrm>
          <a:off x="273417" y="4451331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Limitations</a:t>
          </a:r>
          <a:r>
            <a:rPr lang="de-DE" sz="1200" kern="1200" dirty="0"/>
            <a:t> de </a:t>
          </a:r>
          <a:r>
            <a:rPr lang="de-DE" sz="1200" kern="1200" dirty="0" err="1"/>
            <a:t>l‘autonomie</a:t>
          </a:r>
          <a:r>
            <a:rPr lang="de-DE" sz="1200" kern="1200" dirty="0"/>
            <a:t> de </a:t>
          </a:r>
          <a:r>
            <a:rPr lang="de-DE" sz="1200" kern="1200" dirty="0" err="1"/>
            <a:t>vie</a:t>
          </a:r>
          <a:endParaRPr lang="de-DE" sz="1200" kern="1200" dirty="0"/>
        </a:p>
      </dsp:txBody>
      <dsp:txXfrm>
        <a:off x="287249" y="4465163"/>
        <a:ext cx="2151292" cy="444593"/>
      </dsp:txXfrm>
    </dsp:sp>
    <dsp:sp modelId="{EF7874B5-2B5C-4CEF-9DD0-94C37457AA67}">
      <dsp:nvSpPr>
        <dsp:cNvPr id="0" name=""/>
        <dsp:cNvSpPr/>
      </dsp:nvSpPr>
      <dsp:spPr>
        <a:xfrm>
          <a:off x="2965108" y="0"/>
          <a:ext cx="2723695" cy="518457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/>
            <a:t>Besoin</a:t>
          </a:r>
          <a:r>
            <a:rPr lang="en-US" sz="2400" kern="1200" dirty="0"/>
            <a:t> de </a:t>
          </a:r>
          <a:r>
            <a:rPr lang="en-US" sz="2400" kern="1200" dirty="0" err="1"/>
            <a:t>traitement</a:t>
          </a:r>
          <a:r>
            <a:rPr lang="en-US" sz="2400" kern="1200" dirty="0"/>
            <a:t> </a:t>
          </a:r>
          <a:r>
            <a:rPr lang="en-US" sz="2400" kern="1200" dirty="0" err="1"/>
            <a:t>spécifique</a:t>
          </a:r>
          <a:endParaRPr lang="de-DE" sz="2400" kern="1200" dirty="0"/>
        </a:p>
      </dsp:txBody>
      <dsp:txXfrm>
        <a:off x="2965108" y="0"/>
        <a:ext cx="2723695" cy="1555372"/>
      </dsp:txXfrm>
    </dsp:sp>
    <dsp:sp modelId="{6AAA47A1-76A6-4B6B-A0D5-EC0A3F8B6A13}">
      <dsp:nvSpPr>
        <dsp:cNvPr id="0" name=""/>
        <dsp:cNvSpPr/>
      </dsp:nvSpPr>
      <dsp:spPr>
        <a:xfrm>
          <a:off x="3201389" y="1555499"/>
          <a:ext cx="2178956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Prise en compte du statut médical, infirmier, fonctionnel et social</a:t>
          </a:r>
          <a:endParaRPr lang="de-DE" sz="1200" kern="1200" dirty="0"/>
        </a:p>
      </dsp:txBody>
      <dsp:txXfrm>
        <a:off x="3223510" y="1577620"/>
        <a:ext cx="2134714" cy="711040"/>
      </dsp:txXfrm>
    </dsp:sp>
    <dsp:sp modelId="{A4D149FD-BF79-4B5B-A934-2E88BB79E55A}">
      <dsp:nvSpPr>
        <dsp:cNvPr id="0" name=""/>
        <dsp:cNvSpPr/>
      </dsp:nvSpPr>
      <dsp:spPr>
        <a:xfrm>
          <a:off x="3201389" y="2426979"/>
          <a:ext cx="2178956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Intégration de facteurs contextuels personnels et externes</a:t>
          </a:r>
          <a:endParaRPr lang="de-DE" sz="1200" kern="1200" dirty="0"/>
        </a:p>
      </dsp:txBody>
      <dsp:txXfrm>
        <a:off x="3223510" y="2449100"/>
        <a:ext cx="2134714" cy="711040"/>
      </dsp:txXfrm>
    </dsp:sp>
    <dsp:sp modelId="{A2FA3BDF-F973-4CFC-B9C6-EE64DD571F24}">
      <dsp:nvSpPr>
        <dsp:cNvPr id="0" name=""/>
        <dsp:cNvSpPr/>
      </dsp:nvSpPr>
      <dsp:spPr>
        <a:xfrm>
          <a:off x="3201389" y="3298458"/>
          <a:ext cx="2178956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Besoin de traitement interdisciplinaire et </a:t>
          </a:r>
          <a:r>
            <a:rPr lang="fr-FR" sz="1200" kern="1200" dirty="0" err="1"/>
            <a:t>multiprofessionnel</a:t>
          </a:r>
          <a:endParaRPr lang="de-DE" sz="1200" kern="1200" dirty="0"/>
        </a:p>
      </dsp:txBody>
      <dsp:txXfrm>
        <a:off x="3223510" y="3320579"/>
        <a:ext cx="2134714" cy="711040"/>
      </dsp:txXfrm>
    </dsp:sp>
    <dsp:sp modelId="{6446304E-BF81-4241-A012-BD379A021530}">
      <dsp:nvSpPr>
        <dsp:cNvPr id="0" name=""/>
        <dsp:cNvSpPr/>
      </dsp:nvSpPr>
      <dsp:spPr>
        <a:xfrm>
          <a:off x="3243791" y="4176463"/>
          <a:ext cx="2178956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Qualité de vie, participation et autonomie</a:t>
          </a:r>
          <a:endParaRPr lang="de-DE" sz="1200" kern="1200" dirty="0"/>
        </a:p>
      </dsp:txBody>
      <dsp:txXfrm>
        <a:off x="3265912" y="4198584"/>
        <a:ext cx="2134714" cy="711040"/>
      </dsp:txXfrm>
    </dsp:sp>
    <dsp:sp modelId="{F5E825BC-DC1D-4ECB-BA62-4567D98A5E67}">
      <dsp:nvSpPr>
        <dsp:cNvPr id="0" name=""/>
        <dsp:cNvSpPr/>
      </dsp:nvSpPr>
      <dsp:spPr>
        <a:xfrm>
          <a:off x="5845443" y="0"/>
          <a:ext cx="2723695" cy="518457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/>
            <a:t>Concept de traitement spécifique à la gériatrie</a:t>
          </a:r>
          <a:endParaRPr lang="de-DE" sz="2400" kern="1200" dirty="0"/>
        </a:p>
      </dsp:txBody>
      <dsp:txXfrm>
        <a:off x="5845443" y="0"/>
        <a:ext cx="2723695" cy="1555372"/>
      </dsp:txXfrm>
    </dsp:sp>
    <dsp:sp modelId="{0705676F-8CA8-4830-A55C-7B2EF5EF08DC}">
      <dsp:nvSpPr>
        <dsp:cNvPr id="0" name=""/>
        <dsp:cNvSpPr/>
      </dsp:nvSpPr>
      <dsp:spPr>
        <a:xfrm>
          <a:off x="6129361" y="1555815"/>
          <a:ext cx="2178956" cy="1018561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>
              <a:solidFill>
                <a:schemeClr val="bg1"/>
              </a:solidFill>
            </a:rPr>
            <a:t>Identification des besoins spécifiques en matière de traitement (dépistage, évaluation)</a:t>
          </a:r>
          <a:endParaRPr lang="en-US" sz="1200" kern="1200" dirty="0">
            <a:solidFill>
              <a:schemeClr val="bg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200" kern="1200" dirty="0">
            <a:solidFill>
              <a:schemeClr val="bg1"/>
            </a:solidFill>
          </a:endParaRPr>
        </a:p>
      </dsp:txBody>
      <dsp:txXfrm>
        <a:off x="6159194" y="1585648"/>
        <a:ext cx="2119290" cy="958895"/>
      </dsp:txXfrm>
    </dsp:sp>
    <dsp:sp modelId="{3B34F215-0943-44E0-A4FC-BBFC2A8702E7}">
      <dsp:nvSpPr>
        <dsp:cNvPr id="0" name=""/>
        <dsp:cNvSpPr/>
      </dsp:nvSpPr>
      <dsp:spPr>
        <a:xfrm>
          <a:off x="6129361" y="2731079"/>
          <a:ext cx="2178956" cy="10185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Planification et mise en œuvre interdisciplinaires et </a:t>
          </a:r>
          <a:r>
            <a:rPr lang="fr-FR" sz="1200" kern="1200" dirty="0" err="1"/>
            <a:t>multiprofessionnelles</a:t>
          </a:r>
          <a:r>
            <a:rPr lang="fr-FR" sz="1200" kern="1200" dirty="0"/>
            <a:t> du traitement </a:t>
          </a:r>
          <a:endParaRPr lang="de-DE" sz="1200" kern="1200" dirty="0"/>
        </a:p>
      </dsp:txBody>
      <dsp:txXfrm>
        <a:off x="6159194" y="2760912"/>
        <a:ext cx="2119290" cy="958895"/>
      </dsp:txXfrm>
    </dsp:sp>
    <dsp:sp modelId="{7EC787BE-63B1-4544-83A0-C9F999F96546}">
      <dsp:nvSpPr>
        <dsp:cNvPr id="0" name=""/>
        <dsp:cNvSpPr/>
      </dsp:nvSpPr>
      <dsp:spPr>
        <a:xfrm>
          <a:off x="6129361" y="3906342"/>
          <a:ext cx="2178956" cy="101856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Implication des patients et de l'environnement social</a:t>
          </a:r>
          <a:endParaRPr lang="de-DE" sz="1200" kern="1200" dirty="0"/>
        </a:p>
      </dsp:txBody>
      <dsp:txXfrm>
        <a:off x="6159194" y="3936175"/>
        <a:ext cx="2119290" cy="9588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5A98A2-0CDC-48AE-82BF-182EEF2291BF}">
      <dsp:nvSpPr>
        <dsp:cNvPr id="0" name=""/>
        <dsp:cNvSpPr/>
      </dsp:nvSpPr>
      <dsp:spPr>
        <a:xfrm>
          <a:off x="84801" y="0"/>
          <a:ext cx="2723695" cy="518457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Patient </a:t>
          </a:r>
          <a:r>
            <a:rPr lang="de-DE" sz="2400" kern="1200" dirty="0" err="1"/>
            <a:t>gériatrique</a:t>
          </a:r>
          <a:endParaRPr lang="de-DE" sz="2400" kern="1200" dirty="0"/>
        </a:p>
      </dsp:txBody>
      <dsp:txXfrm>
        <a:off x="84801" y="0"/>
        <a:ext cx="2723695" cy="1555372"/>
      </dsp:txXfrm>
    </dsp:sp>
    <dsp:sp modelId="{E26412A9-C22D-466C-BCB2-BAC3BA5DAD7E}">
      <dsp:nvSpPr>
        <dsp:cNvPr id="0" name=""/>
        <dsp:cNvSpPr/>
      </dsp:nvSpPr>
      <dsp:spPr>
        <a:xfrm>
          <a:off x="273417" y="1557131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Changements</a:t>
          </a:r>
          <a:r>
            <a:rPr lang="en-US" sz="1200" kern="1200" dirty="0"/>
            <a:t> </a:t>
          </a:r>
          <a:r>
            <a:rPr lang="en-US" sz="1200" kern="1200" dirty="0" err="1"/>
            <a:t>liés</a:t>
          </a:r>
          <a:r>
            <a:rPr lang="en-US" sz="1200" kern="1200" dirty="0"/>
            <a:t> à </a:t>
          </a:r>
          <a:r>
            <a:rPr lang="en-US" sz="1200" kern="1200" dirty="0" err="1"/>
            <a:t>l'âge</a:t>
          </a:r>
          <a:endParaRPr lang="de-DE" sz="1200" kern="1200" dirty="0"/>
        </a:p>
      </dsp:txBody>
      <dsp:txXfrm>
        <a:off x="287249" y="1570963"/>
        <a:ext cx="2151292" cy="444593"/>
      </dsp:txXfrm>
    </dsp:sp>
    <dsp:sp modelId="{A21139E0-7FA6-4DB1-902A-5A17B81DBC23}">
      <dsp:nvSpPr>
        <dsp:cNvPr id="0" name=""/>
        <dsp:cNvSpPr/>
      </dsp:nvSpPr>
      <dsp:spPr>
        <a:xfrm>
          <a:off x="300806" y="3816424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Limitations</a:t>
          </a:r>
          <a:r>
            <a:rPr lang="de-DE" sz="1200" kern="1200" dirty="0"/>
            <a:t> </a:t>
          </a:r>
          <a:r>
            <a:rPr lang="de-DE" sz="1200" kern="1200" dirty="0" err="1"/>
            <a:t>fonctionnelles</a:t>
          </a:r>
          <a:endParaRPr lang="de-DE" sz="1200" kern="1200" dirty="0"/>
        </a:p>
      </dsp:txBody>
      <dsp:txXfrm>
        <a:off x="314638" y="3830256"/>
        <a:ext cx="2151292" cy="444593"/>
      </dsp:txXfrm>
    </dsp:sp>
    <dsp:sp modelId="{0879E500-38D4-4870-8A74-F0FAAB7FBD51}">
      <dsp:nvSpPr>
        <dsp:cNvPr id="0" name=""/>
        <dsp:cNvSpPr/>
      </dsp:nvSpPr>
      <dsp:spPr>
        <a:xfrm>
          <a:off x="175527" y="2085693"/>
          <a:ext cx="2285528" cy="6418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Capacité</a:t>
          </a:r>
          <a:r>
            <a:rPr lang="en-US" sz="1200" kern="1200" dirty="0"/>
            <a:t> de </a:t>
          </a:r>
          <a:r>
            <a:rPr lang="en-US" sz="1200" kern="1200" dirty="0" err="1"/>
            <a:t>réserve</a:t>
          </a:r>
          <a:r>
            <a:rPr lang="en-US" sz="1200" kern="1200" dirty="0"/>
            <a:t> </a:t>
          </a:r>
          <a:r>
            <a:rPr lang="en-US" sz="1200" kern="1200" dirty="0" err="1"/>
            <a:t>réduite</a:t>
          </a:r>
          <a:endParaRPr lang="de-DE" sz="1200" kern="1200" dirty="0"/>
        </a:p>
      </dsp:txBody>
      <dsp:txXfrm>
        <a:off x="194327" y="2104493"/>
        <a:ext cx="2247928" cy="604296"/>
      </dsp:txXfrm>
    </dsp:sp>
    <dsp:sp modelId="{8620AD46-125F-4EDE-A6F8-C879DC9F70A6}">
      <dsp:nvSpPr>
        <dsp:cNvPr id="0" name=""/>
        <dsp:cNvSpPr/>
      </dsp:nvSpPr>
      <dsp:spPr>
        <a:xfrm>
          <a:off x="300806" y="2808312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/>
            <a:t>Vulnérabilité</a:t>
          </a:r>
          <a:r>
            <a:rPr lang="en-US" sz="1200" kern="1200" dirty="0"/>
            <a:t> accrue</a:t>
          </a:r>
          <a:endParaRPr lang="de-DE" sz="1200" kern="1200" dirty="0"/>
        </a:p>
      </dsp:txBody>
      <dsp:txXfrm>
        <a:off x="314638" y="2822144"/>
        <a:ext cx="2151292" cy="444593"/>
      </dsp:txXfrm>
    </dsp:sp>
    <dsp:sp modelId="{4BE59B7A-507A-4D36-BAFE-886B44926EE5}">
      <dsp:nvSpPr>
        <dsp:cNvPr id="0" name=""/>
        <dsp:cNvSpPr/>
      </dsp:nvSpPr>
      <dsp:spPr>
        <a:xfrm>
          <a:off x="300806" y="3312368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Multimorbidité</a:t>
          </a:r>
          <a:endParaRPr lang="de-DE" sz="1200" kern="1200" dirty="0"/>
        </a:p>
      </dsp:txBody>
      <dsp:txXfrm>
        <a:off x="314638" y="3326200"/>
        <a:ext cx="2151292" cy="444593"/>
      </dsp:txXfrm>
    </dsp:sp>
    <dsp:sp modelId="{C3231C4B-634C-45B6-AAFC-53F9341B6865}">
      <dsp:nvSpPr>
        <dsp:cNvPr id="0" name=""/>
        <dsp:cNvSpPr/>
      </dsp:nvSpPr>
      <dsp:spPr>
        <a:xfrm>
          <a:off x="273417" y="4451331"/>
          <a:ext cx="2178956" cy="4722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200" kern="1200" dirty="0" err="1"/>
            <a:t>Limitations</a:t>
          </a:r>
          <a:r>
            <a:rPr lang="de-DE" sz="1200" kern="1200" dirty="0"/>
            <a:t> de </a:t>
          </a:r>
          <a:r>
            <a:rPr lang="de-DE" sz="1200" kern="1200" dirty="0" err="1"/>
            <a:t>l‘autonomie</a:t>
          </a:r>
          <a:r>
            <a:rPr lang="de-DE" sz="1200" kern="1200" dirty="0"/>
            <a:t> de </a:t>
          </a:r>
          <a:r>
            <a:rPr lang="de-DE" sz="1200" kern="1200" dirty="0" err="1"/>
            <a:t>vie</a:t>
          </a:r>
          <a:endParaRPr lang="de-DE" sz="1200" kern="1200" dirty="0"/>
        </a:p>
      </dsp:txBody>
      <dsp:txXfrm>
        <a:off x="287249" y="4465163"/>
        <a:ext cx="2151292" cy="444593"/>
      </dsp:txXfrm>
    </dsp:sp>
    <dsp:sp modelId="{EF7874B5-2B5C-4CEF-9DD0-94C37457AA67}">
      <dsp:nvSpPr>
        <dsp:cNvPr id="0" name=""/>
        <dsp:cNvSpPr/>
      </dsp:nvSpPr>
      <dsp:spPr>
        <a:xfrm>
          <a:off x="2965108" y="0"/>
          <a:ext cx="2723695" cy="518457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/>
            <a:t>Besoin</a:t>
          </a:r>
          <a:r>
            <a:rPr lang="en-US" sz="2400" kern="1200" dirty="0"/>
            <a:t> de </a:t>
          </a:r>
          <a:r>
            <a:rPr lang="en-US" sz="2400" kern="1200" dirty="0" err="1"/>
            <a:t>traitement</a:t>
          </a:r>
          <a:r>
            <a:rPr lang="en-US" sz="2400" kern="1200" dirty="0"/>
            <a:t> </a:t>
          </a:r>
          <a:r>
            <a:rPr lang="en-US" sz="2400" kern="1200" dirty="0" err="1"/>
            <a:t>spécifique</a:t>
          </a:r>
          <a:endParaRPr lang="de-DE" sz="2400" kern="1200" dirty="0"/>
        </a:p>
      </dsp:txBody>
      <dsp:txXfrm>
        <a:off x="2965108" y="0"/>
        <a:ext cx="2723695" cy="1555372"/>
      </dsp:txXfrm>
    </dsp:sp>
    <dsp:sp modelId="{6AAA47A1-76A6-4B6B-A0D5-EC0A3F8B6A13}">
      <dsp:nvSpPr>
        <dsp:cNvPr id="0" name=""/>
        <dsp:cNvSpPr/>
      </dsp:nvSpPr>
      <dsp:spPr>
        <a:xfrm>
          <a:off x="3201389" y="1555499"/>
          <a:ext cx="2178956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Prise en compte du statut médical, infirmier, fonctionnel et social</a:t>
          </a:r>
          <a:endParaRPr lang="de-DE" sz="1200" kern="1200" dirty="0"/>
        </a:p>
      </dsp:txBody>
      <dsp:txXfrm>
        <a:off x="3223510" y="1577620"/>
        <a:ext cx="2134714" cy="711040"/>
      </dsp:txXfrm>
    </dsp:sp>
    <dsp:sp modelId="{A4D149FD-BF79-4B5B-A934-2E88BB79E55A}">
      <dsp:nvSpPr>
        <dsp:cNvPr id="0" name=""/>
        <dsp:cNvSpPr/>
      </dsp:nvSpPr>
      <dsp:spPr>
        <a:xfrm>
          <a:off x="3201389" y="2426979"/>
          <a:ext cx="2178956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Intégration de facteurs contextuels personnels et externes</a:t>
          </a:r>
          <a:endParaRPr lang="de-DE" sz="1200" kern="1200" dirty="0"/>
        </a:p>
      </dsp:txBody>
      <dsp:txXfrm>
        <a:off x="3223510" y="2449100"/>
        <a:ext cx="2134714" cy="711040"/>
      </dsp:txXfrm>
    </dsp:sp>
    <dsp:sp modelId="{A2FA3BDF-F973-4CFC-B9C6-EE64DD571F24}">
      <dsp:nvSpPr>
        <dsp:cNvPr id="0" name=""/>
        <dsp:cNvSpPr/>
      </dsp:nvSpPr>
      <dsp:spPr>
        <a:xfrm>
          <a:off x="3201389" y="3298458"/>
          <a:ext cx="2178956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Besoin de traitement interdisciplinaire et </a:t>
          </a:r>
          <a:r>
            <a:rPr lang="fr-FR" sz="1200" kern="1200" dirty="0" err="1"/>
            <a:t>multiprofessionnel</a:t>
          </a:r>
          <a:endParaRPr lang="de-DE" sz="1200" kern="1200" dirty="0"/>
        </a:p>
      </dsp:txBody>
      <dsp:txXfrm>
        <a:off x="3223510" y="3320579"/>
        <a:ext cx="2134714" cy="711040"/>
      </dsp:txXfrm>
    </dsp:sp>
    <dsp:sp modelId="{6446304E-BF81-4241-A012-BD379A021530}">
      <dsp:nvSpPr>
        <dsp:cNvPr id="0" name=""/>
        <dsp:cNvSpPr/>
      </dsp:nvSpPr>
      <dsp:spPr>
        <a:xfrm>
          <a:off x="3243791" y="4176463"/>
          <a:ext cx="2178956" cy="75528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Qualité de vie, participation et autonomie</a:t>
          </a:r>
          <a:endParaRPr lang="de-DE" sz="1200" kern="1200" dirty="0"/>
        </a:p>
      </dsp:txBody>
      <dsp:txXfrm>
        <a:off x="3265912" y="4198584"/>
        <a:ext cx="2134714" cy="711040"/>
      </dsp:txXfrm>
    </dsp:sp>
    <dsp:sp modelId="{F5E825BC-DC1D-4ECB-BA62-4567D98A5E67}">
      <dsp:nvSpPr>
        <dsp:cNvPr id="0" name=""/>
        <dsp:cNvSpPr/>
      </dsp:nvSpPr>
      <dsp:spPr>
        <a:xfrm>
          <a:off x="5845443" y="0"/>
          <a:ext cx="2723695" cy="5184576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/>
            <a:t>Concept de traitement spécifique à la gériatrie</a:t>
          </a:r>
          <a:endParaRPr lang="de-DE" sz="2400" kern="1200" dirty="0"/>
        </a:p>
      </dsp:txBody>
      <dsp:txXfrm>
        <a:off x="5845443" y="0"/>
        <a:ext cx="2723695" cy="1555372"/>
      </dsp:txXfrm>
    </dsp:sp>
    <dsp:sp modelId="{0705676F-8CA8-4830-A55C-7B2EF5EF08DC}">
      <dsp:nvSpPr>
        <dsp:cNvPr id="0" name=""/>
        <dsp:cNvSpPr/>
      </dsp:nvSpPr>
      <dsp:spPr>
        <a:xfrm>
          <a:off x="6129361" y="1555815"/>
          <a:ext cx="2178956" cy="1018561"/>
        </a:xfrm>
        <a:prstGeom prst="roundRect">
          <a:avLst>
            <a:gd name="adj" fmla="val 10000"/>
          </a:avLst>
        </a:prstGeom>
        <a:solidFill>
          <a:schemeClr val="bg1"/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>
              <a:solidFill>
                <a:schemeClr val="tx1"/>
              </a:solidFill>
            </a:rPr>
            <a:t>Identification des besoins spécifiques en matière de traitement (dépistage, évaluation)</a:t>
          </a:r>
          <a:endParaRPr lang="en-US" sz="1200" kern="1200" dirty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200" kern="1200" dirty="0">
            <a:solidFill>
              <a:schemeClr val="bg1"/>
            </a:solidFill>
          </a:endParaRPr>
        </a:p>
      </dsp:txBody>
      <dsp:txXfrm>
        <a:off x="6159194" y="1585648"/>
        <a:ext cx="2119290" cy="958895"/>
      </dsp:txXfrm>
    </dsp:sp>
    <dsp:sp modelId="{3B34F215-0943-44E0-A4FC-BBFC2A8702E7}">
      <dsp:nvSpPr>
        <dsp:cNvPr id="0" name=""/>
        <dsp:cNvSpPr/>
      </dsp:nvSpPr>
      <dsp:spPr>
        <a:xfrm>
          <a:off x="6129361" y="2731079"/>
          <a:ext cx="2178956" cy="1018561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>
              <a:solidFill>
                <a:schemeClr val="bg1"/>
              </a:solidFill>
            </a:rPr>
            <a:t>Planification et mise en œuvre interdisciplinaires et </a:t>
          </a:r>
          <a:r>
            <a:rPr lang="fr-FR" sz="1200" kern="1200" dirty="0" err="1">
              <a:solidFill>
                <a:schemeClr val="bg1"/>
              </a:solidFill>
            </a:rPr>
            <a:t>multiprofessionnelles</a:t>
          </a:r>
          <a:r>
            <a:rPr lang="fr-FR" sz="1200" kern="1200" dirty="0">
              <a:solidFill>
                <a:schemeClr val="bg1"/>
              </a:solidFill>
            </a:rPr>
            <a:t> du traitement </a:t>
          </a:r>
          <a:endParaRPr lang="de-DE" sz="1200" kern="1200" dirty="0">
            <a:solidFill>
              <a:schemeClr val="bg1"/>
            </a:solidFill>
          </a:endParaRPr>
        </a:p>
      </dsp:txBody>
      <dsp:txXfrm>
        <a:off x="6159194" y="2760912"/>
        <a:ext cx="2119290" cy="958895"/>
      </dsp:txXfrm>
    </dsp:sp>
    <dsp:sp modelId="{7EC787BE-63B1-4544-83A0-C9F999F96546}">
      <dsp:nvSpPr>
        <dsp:cNvPr id="0" name=""/>
        <dsp:cNvSpPr/>
      </dsp:nvSpPr>
      <dsp:spPr>
        <a:xfrm>
          <a:off x="6129361" y="3906342"/>
          <a:ext cx="2178956" cy="1018561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>
              <a:solidFill>
                <a:schemeClr val="bg1"/>
              </a:solidFill>
            </a:rPr>
            <a:t>Implication des patients et de l'environnement social</a:t>
          </a:r>
          <a:endParaRPr lang="de-DE" sz="1200" kern="1200" dirty="0">
            <a:solidFill>
              <a:schemeClr val="bg1"/>
            </a:solidFill>
          </a:endParaRPr>
        </a:p>
      </dsp:txBody>
      <dsp:txXfrm>
        <a:off x="6159194" y="3936175"/>
        <a:ext cx="2119290" cy="9588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2"/>
            <a:ext cx="3076703" cy="51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188" tIns="47594" rIns="95188" bIns="47594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600" y="2"/>
            <a:ext cx="3076702" cy="51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188" tIns="47594" rIns="95188" bIns="4759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720969"/>
            <a:ext cx="3076703" cy="51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188" tIns="47594" rIns="95188" bIns="47594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600" y="9720969"/>
            <a:ext cx="3076702" cy="51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188" tIns="47594" rIns="95188" bIns="4759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06B924E9-15F5-48AD-A0FA-4CC83AF2E55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335928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2"/>
            <a:ext cx="3076703" cy="51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188" tIns="47594" rIns="95188" bIns="47594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907" y="2"/>
            <a:ext cx="3076703" cy="51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188" tIns="47594" rIns="95188" bIns="4759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9938"/>
            <a:ext cx="5114925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75" y="4860489"/>
            <a:ext cx="5678760" cy="4607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188" tIns="47594" rIns="95188" bIns="475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719314"/>
            <a:ext cx="3076703" cy="513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188" tIns="47594" rIns="95188" bIns="47594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907" y="9719314"/>
            <a:ext cx="3076703" cy="513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188" tIns="47594" rIns="95188" bIns="4759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BF2ADA09-6BA1-4921-B08B-C2714D96982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7452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100" b="1">
                <a:solidFill>
                  <a:srgbClr val="006666"/>
                </a:solidFill>
                <a:latin typeface="Tahoma" pitchFamily="34" charset="0"/>
              </a:defRPr>
            </a:lvl1pPr>
            <a:lvl2pPr marL="783979" indent="-301530" eaLnBrk="0" hangingPunct="0">
              <a:defRPr sz="1100" b="1">
                <a:solidFill>
                  <a:srgbClr val="006666"/>
                </a:solidFill>
                <a:latin typeface="Tahoma" pitchFamily="34" charset="0"/>
              </a:defRPr>
            </a:lvl2pPr>
            <a:lvl3pPr marL="1206123" indent="-241225" eaLnBrk="0" hangingPunct="0">
              <a:defRPr sz="1100" b="1">
                <a:solidFill>
                  <a:srgbClr val="006666"/>
                </a:solidFill>
                <a:latin typeface="Tahoma" pitchFamily="34" charset="0"/>
              </a:defRPr>
            </a:lvl3pPr>
            <a:lvl4pPr marL="1688572" indent="-241225" eaLnBrk="0" hangingPunct="0">
              <a:defRPr sz="1100" b="1">
                <a:solidFill>
                  <a:srgbClr val="006666"/>
                </a:solidFill>
                <a:latin typeface="Tahoma" pitchFamily="34" charset="0"/>
              </a:defRPr>
            </a:lvl4pPr>
            <a:lvl5pPr marL="2171021" indent="-241225" eaLnBrk="0" hangingPunct="0">
              <a:defRPr sz="1100" b="1">
                <a:solidFill>
                  <a:srgbClr val="006666"/>
                </a:solidFill>
                <a:latin typeface="Tahoma" pitchFamily="34" charset="0"/>
              </a:defRPr>
            </a:lvl5pPr>
            <a:lvl6pPr marL="2653468" indent="-241225" algn="r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6666"/>
                </a:solidFill>
                <a:latin typeface="Tahoma" pitchFamily="34" charset="0"/>
              </a:defRPr>
            </a:lvl6pPr>
            <a:lvl7pPr marL="3135919" indent="-241225" algn="r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6666"/>
                </a:solidFill>
                <a:latin typeface="Tahoma" pitchFamily="34" charset="0"/>
              </a:defRPr>
            </a:lvl7pPr>
            <a:lvl8pPr marL="3618366" indent="-241225" algn="r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6666"/>
                </a:solidFill>
                <a:latin typeface="Tahoma" pitchFamily="34" charset="0"/>
              </a:defRPr>
            </a:lvl8pPr>
            <a:lvl9pPr marL="4100817" indent="-241225" algn="r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6666"/>
                </a:solidFill>
                <a:latin typeface="Tahoma" pitchFamily="34" charset="0"/>
              </a:defRPr>
            </a:lvl9pPr>
          </a:lstStyle>
          <a:p>
            <a:pPr eaLnBrk="1" hangingPunct="1"/>
            <a:fld id="{9100CCDC-7E56-4E10-9F23-173FADF022A8}" type="slidenum">
              <a:rPr lang="de-DE" altLang="de-DE" sz="1200" b="0">
                <a:solidFill>
                  <a:schemeClr val="tx1"/>
                </a:solidFill>
                <a:latin typeface="Arial" charset="0"/>
              </a:rPr>
              <a:pPr eaLnBrk="1" hangingPunct="1"/>
              <a:t>1</a:t>
            </a:fld>
            <a:endParaRPr lang="de-DE" altLang="de-DE" sz="1200" b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5614" y="4860491"/>
            <a:ext cx="6921309" cy="537412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 eaLnBrk="1" hangingPunct="1"/>
            <a:endParaRPr lang="de-DE" altLang="de-DE" sz="1700" dirty="0"/>
          </a:p>
        </p:txBody>
      </p:sp>
    </p:spTree>
    <p:extLst>
      <p:ext uri="{BB962C8B-B14F-4D97-AF65-F5344CB8AC3E}">
        <p14:creationId xmlns:p14="http://schemas.microsoft.com/office/powerpoint/2010/main" val="31574433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8610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indent="0">
              <a:buFont typeface="Wingdings" charset="0"/>
              <a:buNone/>
            </a:pPr>
            <a:endParaRPr lang="de-DE" dirty="0">
              <a:latin typeface="Times New Roman" charset="0"/>
            </a:endParaRPr>
          </a:p>
        </p:txBody>
      </p:sp>
      <p:sp>
        <p:nvSpPr>
          <p:cNvPr id="68611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B91BCB64-A432-D54C-BB49-EBBB9BD66845}" type="slidenum">
              <a:rPr lang="de-DE" sz="1200">
                <a:solidFill>
                  <a:srgbClr val="000000"/>
                </a:solidFill>
                <a:latin typeface="Arial" charset="0"/>
                <a:cs typeface="Arial Unicode MS" charset="0"/>
              </a:rPr>
              <a:pPr eaLnBrk="1" hangingPunct="1"/>
              <a:t>10</a:t>
            </a:fld>
            <a:endParaRPr lang="de-DE" sz="1200">
              <a:solidFill>
                <a:srgbClr val="000000"/>
              </a:solidFill>
              <a:latin typeface="Arial" charset="0"/>
              <a:cs typeface="Arial Unicode MS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0658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dirty="0">
              <a:latin typeface="Times New Roman" charset="0"/>
            </a:endParaRPr>
          </a:p>
        </p:txBody>
      </p:sp>
      <p:sp>
        <p:nvSpPr>
          <p:cNvPr id="70659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8B221C0C-5721-0248-B300-9EA59603AA33}" type="slidenum">
              <a:rPr lang="de-DE" sz="1200">
                <a:solidFill>
                  <a:srgbClr val="000000"/>
                </a:solidFill>
                <a:latin typeface="Arial" charset="0"/>
                <a:cs typeface="Arial Unicode MS" charset="0"/>
              </a:rPr>
              <a:pPr eaLnBrk="1" hangingPunct="1"/>
              <a:t>11</a:t>
            </a:fld>
            <a:endParaRPr lang="de-DE" sz="1200">
              <a:solidFill>
                <a:srgbClr val="000000"/>
              </a:solidFill>
              <a:latin typeface="Arial" charset="0"/>
              <a:cs typeface="Arial Unicode MS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72854" indent="-297252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89008" indent="-237802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64612" indent="-237802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140214" indent="-237802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615820" indent="-23780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091421" indent="-23780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567025" indent="-23780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4042627" indent="-23780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3CA0DA05-819A-4998-80AD-2067BA85BF67}" type="slidenum">
              <a:rPr lang="de-DE" altLang="de-DE" smtClean="0"/>
              <a:pPr algn="r" eaLnBrk="1" hangingPunct="1">
                <a:spcBef>
                  <a:spcPct val="0"/>
                </a:spcBef>
                <a:defRPr/>
              </a:pPr>
              <a:t>12</a:t>
            </a:fld>
            <a:endParaRPr lang="de-DE" altLang="de-DE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204270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7890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dirty="0">
              <a:latin typeface="Times New Roman" charset="0"/>
            </a:endParaRPr>
          </a:p>
        </p:txBody>
      </p:sp>
      <p:sp>
        <p:nvSpPr>
          <p:cNvPr id="37891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AD2517E7-EBA0-6F4E-8FAC-9AEA6FE1A384}" type="slidenum">
              <a:rPr lang="de-DE" sz="1200">
                <a:solidFill>
                  <a:srgbClr val="000000"/>
                </a:solidFill>
                <a:latin typeface="Arial" charset="0"/>
                <a:cs typeface="Arial Unicode MS" charset="0"/>
              </a:rPr>
              <a:pPr eaLnBrk="1" hangingPunct="1"/>
              <a:t>13</a:t>
            </a:fld>
            <a:endParaRPr lang="de-DE" sz="1200">
              <a:solidFill>
                <a:srgbClr val="000000"/>
              </a:solidFill>
              <a:latin typeface="Arial" charset="0"/>
              <a:cs typeface="Arial Unicode MS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dirty="0">
              <a:latin typeface="Times New Roman" charset="0"/>
            </a:endParaRPr>
          </a:p>
        </p:txBody>
      </p:sp>
      <p:sp>
        <p:nvSpPr>
          <p:cNvPr id="39939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275D868-13B2-1D48-9AF8-0862A2E77A0B}" type="slidenum">
              <a:rPr lang="de-DE" sz="1200">
                <a:solidFill>
                  <a:srgbClr val="000000"/>
                </a:solidFill>
                <a:latin typeface="Arial" charset="0"/>
                <a:cs typeface="Arial Unicode MS" charset="0"/>
              </a:rPr>
              <a:pPr eaLnBrk="1" hangingPunct="1"/>
              <a:t>14</a:t>
            </a:fld>
            <a:endParaRPr lang="de-DE" sz="1200">
              <a:solidFill>
                <a:srgbClr val="000000"/>
              </a:solidFill>
              <a:latin typeface="Arial" charset="0"/>
              <a:cs typeface="Arial Unicode MS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72854" indent="-297252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89008" indent="-237802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64612" indent="-237802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140214" indent="-237802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615820" indent="-23780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091421" indent="-23780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567025" indent="-23780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4042627" indent="-23780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3CA0DA05-819A-4998-80AD-2067BA85BF67}" type="slidenum">
              <a:rPr lang="de-DE" altLang="de-DE" smtClean="0"/>
              <a:pPr algn="r" eaLnBrk="1" hangingPunct="1">
                <a:spcBef>
                  <a:spcPct val="0"/>
                </a:spcBef>
                <a:defRPr/>
              </a:pPr>
              <a:t>15</a:t>
            </a:fld>
            <a:endParaRPr lang="de-DE" altLang="de-DE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43233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dirty="0">
              <a:latin typeface="Times New Roman" charset="0"/>
              <a:sym typeface="Wingdings" charset="0"/>
            </a:endParaRPr>
          </a:p>
        </p:txBody>
      </p:sp>
      <p:sp>
        <p:nvSpPr>
          <p:cNvPr id="41987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B1457DE-03D3-E140-ACDD-DD58A3309C99}" type="slidenum">
              <a:rPr lang="de-DE" sz="1200">
                <a:solidFill>
                  <a:srgbClr val="000000"/>
                </a:solidFill>
                <a:latin typeface="Arial" charset="0"/>
                <a:cs typeface="Arial Unicode MS" charset="0"/>
              </a:rPr>
              <a:pPr eaLnBrk="1" hangingPunct="1"/>
              <a:t>16</a:t>
            </a:fld>
            <a:endParaRPr lang="de-DE" sz="1200">
              <a:solidFill>
                <a:srgbClr val="000000"/>
              </a:solidFill>
              <a:latin typeface="Arial" charset="0"/>
              <a:cs typeface="Arial Unicode MS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794833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2436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63324" indent="-293092" algn="l" defTabSz="92436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73975" indent="-233506" algn="l" defTabSz="92436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44205" indent="-233506" algn="l" defTabSz="92436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114439" indent="-233506" algn="l" defTabSz="92436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78232" indent="-233506" defTabSz="92436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042023" indent="-233506" defTabSz="92436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505815" indent="-233506" defTabSz="92436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969606" indent="-233506" defTabSz="92436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C82D3925-BE95-40DC-B7D5-B30889E58485}" type="slidenum">
              <a:rPr lang="de-DE" altLang="de-DE" smtClean="0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  <a:defRPr/>
              </a:pPr>
              <a:t>18</a:t>
            </a:fld>
            <a:endParaRPr lang="de-DE" altLang="de-DE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957494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93220" indent="-304571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219952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708604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197255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679210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161169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643123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4125083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58DAF74A-26F2-406C-B61E-31C6BA871EA6}" type="slidenum">
              <a:rPr lang="de-DE" altLang="de-DE" smtClean="0"/>
              <a:pPr algn="r" eaLnBrk="1" hangingPunct="1">
                <a:spcBef>
                  <a:spcPct val="0"/>
                </a:spcBef>
                <a:defRPr/>
              </a:pPr>
              <a:t>19</a:t>
            </a:fld>
            <a:endParaRPr lang="de-DE" altLang="de-DE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708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78862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93220" indent="-304571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219952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708604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197255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679210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161169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643123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4125083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58DAF74A-26F2-406C-B61E-31C6BA871EA6}" type="slidenum">
              <a:rPr lang="de-DE" altLang="de-DE" smtClean="0"/>
              <a:pPr algn="r" eaLnBrk="1" hangingPunct="1">
                <a:spcBef>
                  <a:spcPct val="0"/>
                </a:spcBef>
                <a:defRPr/>
              </a:pPr>
              <a:t>22</a:t>
            </a:fld>
            <a:endParaRPr lang="de-DE" altLang="de-DE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dirty="0">
                <a:latin typeface="Arial" pitchFamily="34" charset="0"/>
              </a:rPr>
              <a:t>Weißbuch Geriatrie</a:t>
            </a:r>
          </a:p>
        </p:txBody>
      </p:sp>
    </p:spTree>
    <p:extLst>
      <p:ext uri="{BB962C8B-B14F-4D97-AF65-F5344CB8AC3E}">
        <p14:creationId xmlns:p14="http://schemas.microsoft.com/office/powerpoint/2010/main" val="30796684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93220" indent="-304571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219952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708604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197255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679210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161169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643123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4125083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58DAF74A-26F2-406C-B61E-31C6BA871EA6}" type="slidenum">
              <a:rPr lang="de-DE" altLang="de-DE" smtClean="0"/>
              <a:pPr algn="r" eaLnBrk="1" hangingPunct="1">
                <a:spcBef>
                  <a:spcPct val="0"/>
                </a:spcBef>
                <a:defRPr/>
              </a:pPr>
              <a:t>23</a:t>
            </a:fld>
            <a:endParaRPr lang="de-DE" altLang="de-DE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3443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93220" indent="-304571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219952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708604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197255" indent="-242653" algn="l" defTabSz="96056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679210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3161169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643123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4125083" indent="-242653" defTabSz="96056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fld id="{58DAF74A-26F2-406C-B61E-31C6BA871EA6}" type="slidenum">
              <a:rPr lang="de-DE" altLang="de-DE" smtClean="0"/>
              <a:pPr algn="r" eaLnBrk="1" hangingPunct="1">
                <a:spcBef>
                  <a:spcPct val="0"/>
                </a:spcBef>
                <a:defRPr/>
              </a:pPr>
              <a:t>24</a:t>
            </a:fld>
            <a:endParaRPr lang="de-DE" altLang="de-DE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1620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8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z="1800" dirty="0"/>
          </a:p>
        </p:txBody>
      </p:sp>
      <p:sp>
        <p:nvSpPr>
          <p:cNvPr id="50179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E0DBD22-823A-FB44-A299-70D2013C3FBC}" type="slidenum">
              <a:rPr lang="de-DE" sz="1200">
                <a:solidFill>
                  <a:srgbClr val="000000"/>
                </a:solidFill>
                <a:latin typeface="Arial" charset="0"/>
                <a:cs typeface="Arial Unicode MS" charset="0"/>
              </a:rPr>
              <a:pPr eaLnBrk="1" hangingPunct="1"/>
              <a:t>27</a:t>
            </a:fld>
            <a:endParaRPr lang="de-DE" sz="1200">
              <a:solidFill>
                <a:srgbClr val="000000"/>
              </a:solidFill>
              <a:latin typeface="Arial" charset="0"/>
              <a:cs typeface="Arial Unicode MS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8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dirty="0">
              <a:latin typeface="Times New Roman" charset="0"/>
            </a:endParaRPr>
          </a:p>
        </p:txBody>
      </p:sp>
      <p:sp>
        <p:nvSpPr>
          <p:cNvPr id="45059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ED89E493-F42E-574C-BE8D-74D82014A5EC}" type="slidenum">
              <a:rPr lang="de-DE" sz="1200">
                <a:solidFill>
                  <a:srgbClr val="000000"/>
                </a:solidFill>
                <a:latin typeface="Arial" charset="0"/>
                <a:cs typeface="Arial Unicode MS" charset="0"/>
              </a:rPr>
              <a:pPr eaLnBrk="1" hangingPunct="1"/>
              <a:t>28</a:t>
            </a:fld>
            <a:endParaRPr lang="de-DE" sz="1200">
              <a:solidFill>
                <a:srgbClr val="000000"/>
              </a:solidFill>
              <a:latin typeface="Arial" charset="0"/>
              <a:cs typeface="Arial Unicode MS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7106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dirty="0">
              <a:latin typeface="Times New Roman" charset="0"/>
            </a:endParaRPr>
          </a:p>
        </p:txBody>
      </p:sp>
      <p:sp>
        <p:nvSpPr>
          <p:cNvPr id="47107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97BE88B9-9365-CB4A-B6A5-610412FC75FC}" type="slidenum">
              <a:rPr lang="de-DE" sz="1200">
                <a:solidFill>
                  <a:srgbClr val="000000"/>
                </a:solidFill>
                <a:latin typeface="Arial" charset="0"/>
                <a:cs typeface="Arial Unicode MS" charset="0"/>
              </a:rPr>
              <a:pPr eaLnBrk="1" hangingPunct="1"/>
              <a:t>29</a:t>
            </a:fld>
            <a:endParaRPr lang="de-DE" sz="1200">
              <a:solidFill>
                <a:srgbClr val="000000"/>
              </a:solidFill>
              <a:latin typeface="Arial" charset="0"/>
              <a:cs typeface="Arial Unicode MS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32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526406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33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82927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4274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>
              <a:latin typeface="Times New Roman" charset="0"/>
            </a:endParaRPr>
          </a:p>
        </p:txBody>
      </p:sp>
      <p:sp>
        <p:nvSpPr>
          <p:cNvPr id="54275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D0201D1D-D517-A544-B138-06461BA2832D}" type="slidenum">
              <a:rPr lang="de-DE" sz="1200">
                <a:solidFill>
                  <a:srgbClr val="000000"/>
                </a:solidFill>
                <a:latin typeface="Arial" charset="0"/>
                <a:cs typeface="Arial Unicode MS" charset="0"/>
              </a:rPr>
              <a:pPr eaLnBrk="1" hangingPunct="1"/>
              <a:t>36</a:t>
            </a:fld>
            <a:endParaRPr lang="de-DE" sz="1200">
              <a:solidFill>
                <a:srgbClr val="000000"/>
              </a:solidFill>
              <a:latin typeface="Arial" charset="0"/>
              <a:cs typeface="Arial Unicode MS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37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5604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96566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38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586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8948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486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5119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4346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3411" name="Notizenplatzhalt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buFont typeface="Wingdings" charset="0"/>
              <a:buNone/>
              <a:defRPr/>
            </a:pPr>
            <a:endParaRPr lang="de-DE" dirty="0">
              <a:latin typeface="Times New Roman" charset="0"/>
              <a:sym typeface="Wingdings"/>
            </a:endParaRPr>
          </a:p>
          <a:p>
            <a:pPr>
              <a:buFont typeface="Wingdings" charset="0"/>
              <a:buNone/>
              <a:defRPr/>
            </a:pPr>
            <a:endParaRPr lang="de-DE" dirty="0">
              <a:latin typeface="Times New Roman" charset="0"/>
              <a:sym typeface="Wingdings"/>
            </a:endParaRPr>
          </a:p>
          <a:p>
            <a:pPr>
              <a:buFont typeface="Wingdings" charset="0"/>
              <a:buNone/>
              <a:defRPr/>
            </a:pPr>
            <a:endParaRPr lang="de-DE" dirty="0">
              <a:latin typeface="Times New Roman" charset="0"/>
              <a:sym typeface="Wingdings" charset="0"/>
            </a:endParaRPr>
          </a:p>
          <a:p>
            <a:pPr>
              <a:defRPr/>
            </a:pPr>
            <a:endParaRPr lang="de-DE" dirty="0"/>
          </a:p>
          <a:p>
            <a:pPr>
              <a:defRPr/>
            </a:pPr>
            <a:endParaRPr lang="de-DE" dirty="0">
              <a:latin typeface="Times New Roman" charset="0"/>
              <a:sym typeface="Wingdings" charset="0"/>
            </a:endParaRPr>
          </a:p>
        </p:txBody>
      </p:sp>
      <p:sp>
        <p:nvSpPr>
          <p:cNvPr id="31747" name="Foliennummernplatzhalt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607640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3081757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555873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4029989" indent="-237058" defTabSz="465886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50684" algn="l"/>
                <a:tab pos="1501369" algn="l"/>
                <a:tab pos="2252053" algn="l"/>
                <a:tab pos="3002737" algn="l"/>
              </a:tabLst>
              <a:defRPr sz="25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D50C2BC3-D88A-A04B-B52B-588785812974}" type="slidenum">
              <a:rPr lang="de-DE" sz="1200">
                <a:solidFill>
                  <a:schemeClr val="tx1"/>
                </a:solidFill>
                <a:latin typeface="Tahoma" charset="0"/>
              </a:rPr>
              <a:pPr eaLnBrk="1" hangingPunct="1"/>
              <a:t>8</a:t>
            </a:fld>
            <a:endParaRPr lang="de-DE" sz="1200">
              <a:solidFill>
                <a:schemeClr val="tx1"/>
              </a:solidFill>
              <a:latin typeface="Tahoma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ADA09-6BA1-4921-B08B-C2714D969826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5104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backgroun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4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935880" y="4437112"/>
            <a:ext cx="7200800" cy="45719"/>
          </a:xfrm>
          <a:prstGeom prst="rect">
            <a:avLst/>
          </a:prstGeom>
          <a:gradFill rotWithShape="0">
            <a:gsLst>
              <a:gs pos="0">
                <a:srgbClr val="008080"/>
              </a:gs>
              <a:gs pos="100000">
                <a:schemeClr val="folHlink"/>
              </a:gs>
            </a:gsLst>
            <a:lin ang="5400000" scaled="1"/>
          </a:gra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1pPr>
            <a:lvl2pPr marL="742950" indent="-28575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2pPr>
            <a:lvl3pPr marL="11430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3pPr>
            <a:lvl4pPr marL="16002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4pPr>
            <a:lvl5pPr marL="20574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9pPr>
          </a:lstStyle>
          <a:p>
            <a:pPr algn="ctr" eaLnBrk="1" hangingPunct="1"/>
            <a:endParaRPr lang="de-DE" altLang="de-DE" dirty="0"/>
          </a:p>
        </p:txBody>
      </p:sp>
      <p:sp>
        <p:nvSpPr>
          <p:cNvPr id="6" name="Text Box 10"/>
          <p:cNvSpPr txBox="1">
            <a:spLocks noChangeArrowheads="1"/>
          </p:cNvSpPr>
          <p:nvPr userDrawn="1"/>
        </p:nvSpPr>
        <p:spPr bwMode="auto">
          <a:xfrm>
            <a:off x="983048" y="4839418"/>
            <a:ext cx="720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1pPr>
            <a:lvl2pPr marL="742950" indent="-28575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2pPr>
            <a:lvl3pPr marL="11430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3pPr>
            <a:lvl4pPr marL="16002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4pPr>
            <a:lvl5pPr marL="20574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9pPr>
          </a:lstStyle>
          <a:p>
            <a:pPr algn="ctr"/>
            <a:r>
              <a:rPr lang="de-DE" sz="1800" b="1" dirty="0">
                <a:solidFill>
                  <a:srgbClr val="669933"/>
                </a:solidFill>
              </a:rPr>
              <a:t>28. April 2022</a:t>
            </a:r>
          </a:p>
        </p:txBody>
      </p:sp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6053138" y="6070600"/>
            <a:ext cx="25114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1pPr>
            <a:lvl2pPr marL="742950" indent="-28575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2pPr>
            <a:lvl3pPr marL="11430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3pPr>
            <a:lvl4pPr marL="16002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4pPr>
            <a:lvl5pPr marL="20574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de-DE" altLang="de-DE" b="0" dirty="0"/>
          </a:p>
        </p:txBody>
      </p:sp>
      <p:sp>
        <p:nvSpPr>
          <p:cNvPr id="8" name="Rectangle 12"/>
          <p:cNvSpPr>
            <a:spLocks noChangeArrowheads="1"/>
          </p:cNvSpPr>
          <p:nvPr userDrawn="1"/>
        </p:nvSpPr>
        <p:spPr bwMode="auto">
          <a:xfrm>
            <a:off x="684213" y="6237288"/>
            <a:ext cx="25098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1pPr>
            <a:lvl2pPr marL="742950" indent="-28575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2pPr>
            <a:lvl3pPr marL="11430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3pPr>
            <a:lvl4pPr marL="16002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4pPr>
            <a:lvl5pPr marL="20574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9pPr>
          </a:lstStyle>
          <a:p>
            <a:pPr algn="l" eaLnBrk="1" hangingPunct="1"/>
            <a:endParaRPr lang="de-DE" altLang="de-DE" b="0" dirty="0"/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11188" y="908050"/>
            <a:ext cx="7772400" cy="3168650"/>
          </a:xfrm>
        </p:spPr>
        <p:txBody>
          <a:bodyPr/>
          <a:lstStyle>
            <a:lvl1pPr algn="ctr">
              <a:spcAft>
                <a:spcPct val="150000"/>
              </a:spcAft>
              <a:defRPr sz="3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de-DE" dirty="0"/>
              <a:t/>
            </a:r>
            <a:br>
              <a:rPr lang="de-DE" dirty="0"/>
            </a:br>
            <a:r>
              <a:rPr lang="de-DE" dirty="0"/>
              <a:t>Titel – Zeile 1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DD7FDCA-6829-4DEA-8829-ECE7EDAC61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8212" y="425931"/>
            <a:ext cx="1875376" cy="141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24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24765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701675"/>
            <a:ext cx="8229600" cy="54244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2313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00125" y="1981200"/>
            <a:ext cx="372745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79975" y="1981200"/>
            <a:ext cx="3729038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1000125" y="6248400"/>
            <a:ext cx="3341688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 </a:t>
            </a:r>
          </a:p>
          <a:p>
            <a:pPr>
              <a:defRPr/>
            </a:pPr>
            <a:endParaRPr lang="de-D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xfrm>
            <a:off x="4572000" y="6248400"/>
            <a:ext cx="1446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xfrm>
            <a:off x="6705600" y="6248400"/>
            <a:ext cx="19034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164B0-EAB9-F349-AD8D-0E5D223DAB1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3494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5336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634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background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5"/>
            <a:ext cx="712946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9" y="1268759"/>
            <a:ext cx="7777112" cy="485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Text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395288" y="954088"/>
            <a:ext cx="7070534" cy="45719"/>
          </a:xfrm>
          <a:prstGeom prst="rect">
            <a:avLst/>
          </a:prstGeom>
          <a:gradFill rotWithShape="0">
            <a:gsLst>
              <a:gs pos="0">
                <a:srgbClr val="008080"/>
              </a:gs>
              <a:gs pos="100000">
                <a:schemeClr val="folHlink"/>
              </a:gs>
            </a:gsLst>
            <a:lin ang="5400000" scaled="1"/>
          </a:gra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1pPr>
            <a:lvl2pPr marL="742950" indent="-28575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2pPr>
            <a:lvl3pPr marL="11430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3pPr>
            <a:lvl4pPr marL="16002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4pPr>
            <a:lvl5pPr marL="20574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de-DE" altLang="de-DE" dirty="0"/>
          </a:p>
        </p:txBody>
      </p:sp>
      <p:sp>
        <p:nvSpPr>
          <p:cNvPr id="3" name="Textfeld 2"/>
          <p:cNvSpPr txBox="1"/>
          <p:nvPr userDrawn="1"/>
        </p:nvSpPr>
        <p:spPr>
          <a:xfrm>
            <a:off x="7740352" y="6368970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1564502-D08A-4CD1-A286-C0CEF2BEAAB9}" type="slidenum">
              <a:rPr lang="de-DE" b="0" smtClean="0"/>
              <a:t>‹Nr.›</a:t>
            </a:fld>
            <a:endParaRPr lang="de-DE" b="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5EA5F6C-7232-42F2-9278-B38F5414C2BA}"/>
              </a:ext>
            </a:extLst>
          </p:cNvPr>
          <p:cNvSpPr txBox="1"/>
          <p:nvPr userDrawn="1"/>
        </p:nvSpPr>
        <p:spPr>
          <a:xfrm>
            <a:off x="3995936" y="6401514"/>
            <a:ext cx="28083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b="0" dirty="0"/>
              <a:t>28. April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0622E0C-B6D3-46E9-8F11-4A2132B18CF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894" y="270138"/>
            <a:ext cx="935818" cy="70719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FEC2E47A-4C1F-4F5E-867A-7DE63E9CCE73}"/>
              </a:ext>
            </a:extLst>
          </p:cNvPr>
          <p:cNvSpPr txBox="1"/>
          <p:nvPr userDrawn="1"/>
        </p:nvSpPr>
        <p:spPr>
          <a:xfrm>
            <a:off x="395288" y="6386878"/>
            <a:ext cx="28083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b="0" dirty="0"/>
              <a:t>Dr. med. Ariane Zinke</a:t>
            </a:r>
          </a:p>
        </p:txBody>
      </p:sp>
    </p:spTree>
    <p:extLst>
      <p:ext uri="{BB962C8B-B14F-4D97-AF65-F5344CB8AC3E}">
        <p14:creationId xmlns:p14="http://schemas.microsoft.com/office/powerpoint/2010/main" val="124188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3" r:id="rId5"/>
    <p:sldLayoutId id="2147484034" r:id="rId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66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6666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6666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6666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6666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6666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6666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6666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666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8.png"/><Relationship Id="rId4" Type="http://schemas.openxmlformats.org/officeDocument/2006/relationships/image" Target="../media/image12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8.png"/><Relationship Id="rId4" Type="http://schemas.openxmlformats.org/officeDocument/2006/relationships/image" Target="../media/image1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chart" Target="../charts/chart1.xm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2"/>
          <p:cNvSpPr>
            <a:spLocks noChangeArrowheads="1"/>
          </p:cNvSpPr>
          <p:nvPr/>
        </p:nvSpPr>
        <p:spPr bwMode="auto">
          <a:xfrm>
            <a:off x="8959850" y="2881313"/>
            <a:ext cx="1841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1pPr>
            <a:lvl2pPr marL="742950" indent="-28575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2pPr>
            <a:lvl3pPr marL="11430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3pPr>
            <a:lvl4pPr marL="16002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4pPr>
            <a:lvl5pPr marL="2057400" indent="-228600" eaLnBrk="0" hangingPunct="0">
              <a:defRPr sz="1000" b="1">
                <a:solidFill>
                  <a:srgbClr val="006666"/>
                </a:solidFill>
                <a:latin typeface="Tahoma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rgbClr val="006666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de-DE" altLang="de-DE" dirty="0"/>
          </a:p>
        </p:txBody>
      </p:sp>
      <p:sp>
        <p:nvSpPr>
          <p:cNvPr id="179213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431540" y="2881313"/>
            <a:ext cx="8280920" cy="1440159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de-DE" sz="3600" dirty="0"/>
              <a:t>La Gestion du </a:t>
            </a:r>
            <a:r>
              <a:rPr lang="de-DE" sz="3600" dirty="0" err="1"/>
              <a:t>Vieillissement</a:t>
            </a:r>
            <a:r>
              <a:rPr lang="de-DE" sz="3600" dirty="0"/>
              <a:t> en </a:t>
            </a:r>
            <a:r>
              <a:rPr lang="de-DE" sz="3600" dirty="0" err="1"/>
              <a:t>grande</a:t>
            </a:r>
            <a:r>
              <a:rPr lang="de-DE" sz="3600" dirty="0"/>
              <a:t> </a:t>
            </a:r>
            <a:r>
              <a:rPr lang="de-DE" sz="3600" dirty="0" err="1"/>
              <a:t>region</a:t>
            </a:r>
            <a:r>
              <a:rPr lang="de-DE" sz="3600" dirty="0"/>
              <a:t> </a:t>
            </a:r>
            <a:br>
              <a:rPr lang="de-DE" sz="3600" dirty="0"/>
            </a:br>
            <a:endParaRPr lang="de-DE" sz="3600" b="0" dirty="0"/>
          </a:p>
        </p:txBody>
      </p:sp>
      <p:sp>
        <p:nvSpPr>
          <p:cNvPr id="3" name="Textfeld 2"/>
          <p:cNvSpPr txBox="1"/>
          <p:nvPr/>
        </p:nvSpPr>
        <p:spPr>
          <a:xfrm>
            <a:off x="5612254" y="6035920"/>
            <a:ext cx="12237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Dr. Ariane Zinke </a:t>
            </a:r>
          </a:p>
        </p:txBody>
      </p:sp>
    </p:spTree>
    <p:extLst>
      <p:ext uri="{BB962C8B-B14F-4D97-AF65-F5344CB8AC3E}">
        <p14:creationId xmlns:p14="http://schemas.microsoft.com/office/powerpoint/2010/main" val="3461293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el 1"/>
          <p:cNvSpPr>
            <a:spLocks noGrp="1"/>
          </p:cNvSpPr>
          <p:nvPr>
            <p:ph type="title"/>
          </p:nvPr>
        </p:nvSpPr>
        <p:spPr>
          <a:xfrm>
            <a:off x="251520" y="333375"/>
            <a:ext cx="7416824" cy="647353"/>
          </a:xfrm>
        </p:spPr>
        <p:txBody>
          <a:bodyPr/>
          <a:lstStyle/>
          <a:p>
            <a:r>
              <a:rPr lang="de-DE" dirty="0">
                <a:latin typeface="Arial" charset="0"/>
              </a:rPr>
              <a:t>DMARD </a:t>
            </a:r>
            <a:r>
              <a:rPr lang="de-DE" dirty="0" err="1">
                <a:latin typeface="Arial" charset="0"/>
              </a:rPr>
              <a:t>classiques</a:t>
            </a:r>
            <a:r>
              <a:rPr lang="de-DE" dirty="0">
                <a:latin typeface="Arial" charset="0"/>
              </a:rPr>
              <a:t> / </a:t>
            </a:r>
            <a:r>
              <a:rPr lang="de-DE" dirty="0" smtClean="0">
                <a:latin typeface="Arial" charset="0"/>
              </a:rPr>
              <a:t>DMARD </a:t>
            </a:r>
            <a:r>
              <a:rPr lang="de-DE" dirty="0" err="1" smtClean="0">
                <a:latin typeface="Arial" charset="0"/>
              </a:rPr>
              <a:t>biologiques</a:t>
            </a:r>
            <a:endParaRPr lang="de-DE" dirty="0">
              <a:latin typeface="Arial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FR" sz="2400" b="1" dirty="0"/>
              <a:t>Les personnes âgées reçoivent moins de DMARD, moins de combinaisons</a:t>
            </a:r>
          </a:p>
          <a:p>
            <a:pPr marL="361950" indent="0">
              <a:buNone/>
              <a:defRPr/>
            </a:pPr>
            <a:r>
              <a:rPr lang="de-DE" sz="1600" dirty="0"/>
              <a:t>Kremer et al.; Ann Intern </a:t>
            </a:r>
            <a:r>
              <a:rPr lang="de-DE" sz="1600" dirty="0" err="1"/>
              <a:t>Med</a:t>
            </a:r>
            <a:r>
              <a:rPr lang="de-DE" sz="1600" dirty="0"/>
              <a:t>; 2002</a:t>
            </a:r>
          </a:p>
          <a:p>
            <a:pPr marL="361950" indent="0">
              <a:buFont typeface="Times New Roman" charset="0"/>
              <a:buNone/>
              <a:defRPr/>
            </a:pPr>
            <a:r>
              <a:rPr lang="de-DE" sz="1600" dirty="0" err="1"/>
              <a:t>O`Dell</a:t>
            </a:r>
            <a:r>
              <a:rPr lang="de-DE" sz="1600" dirty="0"/>
              <a:t> et al.; N Engl J </a:t>
            </a:r>
            <a:r>
              <a:rPr lang="de-DE" sz="1600" dirty="0" err="1"/>
              <a:t>Med</a:t>
            </a:r>
            <a:r>
              <a:rPr lang="de-DE" sz="1600" dirty="0"/>
              <a:t>; 1996</a:t>
            </a:r>
          </a:p>
          <a:p>
            <a:pPr marL="361950" indent="0">
              <a:buFont typeface="Times New Roman" charset="0"/>
              <a:buNone/>
              <a:defRPr/>
            </a:pPr>
            <a:r>
              <a:rPr lang="de-DE" sz="1600" dirty="0"/>
              <a:t>Edward et al.; </a:t>
            </a:r>
            <a:r>
              <a:rPr lang="de-DE" sz="1600" dirty="0" err="1"/>
              <a:t>Rheumatology</a:t>
            </a:r>
            <a:r>
              <a:rPr lang="de-DE" sz="1600" dirty="0"/>
              <a:t>; 2001</a:t>
            </a:r>
          </a:p>
          <a:p>
            <a:pPr marL="361950" indent="0">
              <a:buFont typeface="Times New Roman" charset="0"/>
              <a:buNone/>
              <a:defRPr/>
            </a:pPr>
            <a:r>
              <a:rPr lang="de-DE" sz="1600" dirty="0" err="1"/>
              <a:t>Tutuncu</a:t>
            </a:r>
            <a:r>
              <a:rPr lang="de-DE" sz="1600" dirty="0"/>
              <a:t> et al.; Ann </a:t>
            </a:r>
            <a:r>
              <a:rPr lang="de-DE" sz="1600" dirty="0" err="1"/>
              <a:t>Rheum</a:t>
            </a:r>
            <a:r>
              <a:rPr lang="de-DE" sz="1600" dirty="0"/>
              <a:t> Dis; 2006</a:t>
            </a:r>
          </a:p>
          <a:p>
            <a:pPr marL="0" indent="0">
              <a:buFont typeface="Times New Roman" charset="0"/>
              <a:buNone/>
              <a:defRPr/>
            </a:pPr>
            <a:endParaRPr lang="de-DE" sz="2400" dirty="0"/>
          </a:p>
          <a:p>
            <a:pPr>
              <a:defRPr/>
            </a:pPr>
            <a:r>
              <a:rPr lang="fr-FR" sz="2400" b="1" dirty="0"/>
              <a:t>Aucune différence en termes d'efficacité, d'effets secondaires</a:t>
            </a:r>
            <a:endParaRPr lang="de-DE" sz="2400" b="1" dirty="0"/>
          </a:p>
          <a:p>
            <a:pPr marL="0" indent="0">
              <a:buFont typeface="Times New Roman" charset="0"/>
              <a:buNone/>
              <a:defRPr/>
            </a:pPr>
            <a:r>
              <a:rPr lang="de-DE" sz="2000" dirty="0" smtClean="0">
                <a:sym typeface="Wingdings"/>
              </a:rPr>
              <a:t>	</a:t>
            </a:r>
            <a:r>
              <a:rPr lang="de-DE" sz="2000" b="1" dirty="0" smtClean="0">
                <a:sym typeface="Wingdings"/>
              </a:rPr>
              <a:t> </a:t>
            </a:r>
            <a:r>
              <a:rPr lang="de-DE" sz="2000" b="1" dirty="0">
                <a:sym typeface="Wingdings"/>
              </a:rPr>
              <a:t>En </a:t>
            </a:r>
            <a:r>
              <a:rPr lang="de-DE" sz="2000" b="1" dirty="0" err="1">
                <a:sym typeface="Wingdings"/>
              </a:rPr>
              <a:t>principe</a:t>
            </a:r>
            <a:r>
              <a:rPr lang="de-DE" sz="2000" b="1" dirty="0">
                <a:sym typeface="Wingdings"/>
              </a:rPr>
              <a:t>, </a:t>
            </a:r>
            <a:r>
              <a:rPr lang="de-DE" sz="2000" b="1" dirty="0" err="1">
                <a:sym typeface="Wingdings"/>
              </a:rPr>
              <a:t>ils</a:t>
            </a:r>
            <a:r>
              <a:rPr lang="de-DE" sz="2000" b="1" dirty="0">
                <a:sym typeface="Wingdings"/>
              </a:rPr>
              <a:t> p</a:t>
            </a:r>
            <a:r>
              <a:rPr lang="fr-FR" sz="2000" b="1" dirty="0" err="1">
                <a:sym typeface="Wingdings"/>
              </a:rPr>
              <a:t>euvent</a:t>
            </a:r>
            <a:r>
              <a:rPr lang="fr-FR" sz="2000" b="1" dirty="0">
                <a:sym typeface="Wingdings"/>
              </a:rPr>
              <a:t> tous être utilisés</a:t>
            </a:r>
            <a:endParaRPr lang="de-DE" sz="2000" b="1" dirty="0"/>
          </a:p>
          <a:p>
            <a:pPr marL="361950" indent="0">
              <a:buFont typeface="Times New Roman" charset="0"/>
              <a:buNone/>
              <a:defRPr/>
            </a:pPr>
            <a:r>
              <a:rPr lang="de-DE" sz="1600" dirty="0"/>
              <a:t>Capell et al.; Ann </a:t>
            </a:r>
            <a:r>
              <a:rPr lang="de-DE" sz="1600" dirty="0" err="1"/>
              <a:t>Rheum</a:t>
            </a:r>
            <a:r>
              <a:rPr lang="de-DE" sz="1600" dirty="0"/>
              <a:t> Dis; 1993</a:t>
            </a:r>
          </a:p>
          <a:p>
            <a:pPr marL="361950" indent="0">
              <a:buFont typeface="Times New Roman" charset="0"/>
              <a:buNone/>
              <a:defRPr/>
            </a:pPr>
            <a:r>
              <a:rPr lang="de-DE" sz="1600" dirty="0"/>
              <a:t>Dahl et al.; </a:t>
            </a:r>
            <a:r>
              <a:rPr lang="de-DE" sz="1600" dirty="0" err="1"/>
              <a:t>Pharmacotherapy</a:t>
            </a:r>
            <a:r>
              <a:rPr lang="de-DE" sz="1600" dirty="0"/>
              <a:t>; 1990</a:t>
            </a:r>
          </a:p>
          <a:p>
            <a:pPr marL="361950" indent="0">
              <a:buFont typeface="Times New Roman" charset="0"/>
              <a:buNone/>
              <a:defRPr/>
            </a:pPr>
            <a:r>
              <a:rPr lang="de-DE" sz="1600" dirty="0" err="1"/>
              <a:t>Bathon</a:t>
            </a:r>
            <a:r>
              <a:rPr lang="de-DE" sz="1600" dirty="0"/>
              <a:t> et al.; J </a:t>
            </a:r>
            <a:r>
              <a:rPr lang="de-DE" sz="1600" dirty="0" err="1"/>
              <a:t>Rheumatol</a:t>
            </a:r>
            <a:r>
              <a:rPr lang="de-DE" sz="1600" dirty="0"/>
              <a:t>; 2006</a:t>
            </a:r>
          </a:p>
          <a:p>
            <a:pPr marL="361950" indent="0">
              <a:buFont typeface="Times New Roman" charset="0"/>
              <a:buNone/>
              <a:defRPr/>
            </a:pPr>
            <a:r>
              <a:rPr lang="de-DE" sz="1600" dirty="0" err="1"/>
              <a:t>Genevay</a:t>
            </a:r>
            <a:r>
              <a:rPr lang="de-DE" sz="1600" dirty="0"/>
              <a:t> et al.; Arthritis </a:t>
            </a:r>
            <a:r>
              <a:rPr lang="de-DE" sz="1600" dirty="0" err="1"/>
              <a:t>Rheum</a:t>
            </a:r>
            <a:r>
              <a:rPr lang="de-DE" sz="1600" dirty="0"/>
              <a:t>; 2007</a:t>
            </a:r>
          </a:p>
          <a:p>
            <a:pPr marL="0" indent="0">
              <a:buFont typeface="Times New Roman" charset="0"/>
              <a:buNone/>
              <a:defRPr/>
            </a:pPr>
            <a:endParaRPr lang="de-DE" sz="1800" dirty="0"/>
          </a:p>
          <a:p>
            <a:pPr>
              <a:defRPr/>
            </a:pPr>
            <a:endParaRPr lang="de-DE" sz="1800" dirty="0"/>
          </a:p>
          <a:p>
            <a:pPr marL="0" indent="0">
              <a:buFont typeface="Times New Roman" charset="0"/>
              <a:buNone/>
              <a:defRPr/>
            </a:pPr>
            <a:endParaRPr lang="de-DE" sz="1800" dirty="0"/>
          </a:p>
          <a:p>
            <a:pPr marL="0" indent="0">
              <a:buFont typeface="Times New Roman" charset="0"/>
              <a:buNone/>
              <a:defRPr/>
            </a:pPr>
            <a:endParaRPr lang="de-DE" sz="1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4294967295"/>
          </p:nvPr>
        </p:nvSpPr>
        <p:spPr>
          <a:xfrm>
            <a:off x="1000125" y="6248400"/>
            <a:ext cx="33416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 </a:t>
            </a:r>
          </a:p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8216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el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129462" cy="504056"/>
          </a:xfrm>
        </p:spPr>
        <p:txBody>
          <a:bodyPr/>
          <a:lstStyle/>
          <a:p>
            <a:r>
              <a:rPr lang="de-DE" dirty="0">
                <a:latin typeface="Arial" charset="0"/>
              </a:rPr>
              <a:t/>
            </a:r>
            <a:br>
              <a:rPr lang="de-DE" dirty="0">
                <a:latin typeface="Arial" charset="0"/>
              </a:rPr>
            </a:br>
            <a:r>
              <a:rPr lang="de-DE" dirty="0">
                <a:latin typeface="Arial" charset="0"/>
              </a:rPr>
              <a:t>AINS/ </a:t>
            </a:r>
            <a:r>
              <a:rPr lang="de-DE" dirty="0" err="1">
                <a:latin typeface="Arial" charset="0"/>
              </a:rPr>
              <a:t>corticostéroïdes</a:t>
            </a:r>
            <a:endParaRPr lang="de-DE" dirty="0">
              <a:latin typeface="Arial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00125" y="1412776"/>
            <a:ext cx="7608888" cy="6624737"/>
          </a:xfrm>
        </p:spPr>
        <p:txBody>
          <a:bodyPr/>
          <a:lstStyle/>
          <a:p>
            <a:pPr>
              <a:defRPr/>
            </a:pPr>
            <a:r>
              <a:rPr lang="de-DE" sz="2000" b="1" dirty="0" err="1"/>
              <a:t>Ostéoporose</a:t>
            </a:r>
            <a:endParaRPr lang="de-DE" sz="2000" dirty="0"/>
          </a:p>
          <a:p>
            <a:pPr marL="0" indent="0">
              <a:buFont typeface="Times New Roman" charset="0"/>
              <a:buNone/>
              <a:defRPr/>
            </a:pPr>
            <a:r>
              <a:rPr lang="fr-FR" sz="2000" dirty="0">
                <a:sym typeface="Wingdings"/>
              </a:rPr>
              <a:t>Traitement à long terme par corticostéroïdes -&gt; Risque d'ostéoporose</a:t>
            </a:r>
          </a:p>
          <a:p>
            <a:pPr marL="0" indent="0">
              <a:buFont typeface="Times New Roman" charset="0"/>
              <a:buNone/>
              <a:defRPr/>
            </a:pPr>
            <a:r>
              <a:rPr lang="fr-FR" sz="2000" u="sng" dirty="0">
                <a:sym typeface="Wingdings"/>
              </a:rPr>
              <a:t>Ligne directrice de la DVO </a:t>
            </a:r>
            <a:r>
              <a:rPr lang="fr-FR" sz="2000" dirty="0">
                <a:sym typeface="Wingdings"/>
              </a:rPr>
              <a:t>: </a:t>
            </a:r>
            <a:r>
              <a:rPr lang="de-DE" sz="2000" dirty="0" err="1">
                <a:sym typeface="Wingdings"/>
              </a:rPr>
              <a:t>Thérapie</a:t>
            </a:r>
            <a:r>
              <a:rPr lang="de-DE" sz="2000" dirty="0">
                <a:sym typeface="Wingdings"/>
              </a:rPr>
              <a:t> 7,5mg </a:t>
            </a:r>
          </a:p>
          <a:p>
            <a:pPr marL="0" indent="0">
              <a:buFont typeface="Times New Roman" charset="0"/>
              <a:buNone/>
              <a:defRPr/>
            </a:pPr>
            <a:r>
              <a:rPr lang="fr-FR" sz="2000" dirty="0">
                <a:sym typeface="Wingdings"/>
              </a:rPr>
              <a:t>Équivalent de prednisolone par jour</a:t>
            </a:r>
            <a:r>
              <a:rPr lang="de-DE" sz="2000" dirty="0">
                <a:sym typeface="Wingdings"/>
              </a:rPr>
              <a:t>, &gt; </a:t>
            </a:r>
            <a:r>
              <a:rPr lang="de-DE" sz="2000" dirty="0">
                <a:highlight>
                  <a:srgbClr val="FFFF00"/>
                </a:highlight>
                <a:sym typeface="Wingdings"/>
              </a:rPr>
              <a:t>3Mon.; T-Wert -1,5</a:t>
            </a:r>
          </a:p>
          <a:p>
            <a:pPr marL="0" indent="0">
              <a:buFont typeface="Times New Roman" charset="0"/>
              <a:buNone/>
              <a:defRPr/>
            </a:pPr>
            <a:endParaRPr lang="de-DE" sz="2000" dirty="0">
              <a:sym typeface="Wingdings"/>
            </a:endParaRPr>
          </a:p>
          <a:p>
            <a:pPr marL="0" indent="0">
              <a:buFont typeface="Times New Roman" charset="0"/>
              <a:buNone/>
              <a:defRPr/>
            </a:pPr>
            <a:r>
              <a:rPr lang="de-DE" sz="2000" u="sng" dirty="0">
                <a:sym typeface="Wingdings"/>
              </a:rPr>
              <a:t>Actions de </a:t>
            </a:r>
            <a:r>
              <a:rPr lang="de-DE" sz="2000" u="sng" dirty="0" err="1">
                <a:sym typeface="Wingdings"/>
              </a:rPr>
              <a:t>base</a:t>
            </a:r>
            <a:r>
              <a:rPr lang="de-DE" sz="2000" u="sng" dirty="0">
                <a:sym typeface="Wingdings"/>
              </a:rPr>
              <a:t>:</a:t>
            </a:r>
          </a:p>
          <a:p>
            <a:pPr marL="0" indent="0">
              <a:buFont typeface="Times New Roman" charset="0"/>
              <a:buNone/>
              <a:defRPr/>
            </a:pPr>
            <a:r>
              <a:rPr lang="de-DE" sz="2000" dirty="0" err="1">
                <a:sym typeface="Wingdings"/>
              </a:rPr>
              <a:t>Carence</a:t>
            </a:r>
            <a:r>
              <a:rPr lang="de-DE" sz="2000" dirty="0">
                <a:sym typeface="Wingdings"/>
              </a:rPr>
              <a:t> en </a:t>
            </a:r>
            <a:r>
              <a:rPr lang="de-DE" sz="2000" dirty="0" err="1">
                <a:sym typeface="Wingdings"/>
              </a:rPr>
              <a:t>Vit</a:t>
            </a:r>
            <a:r>
              <a:rPr lang="de-DE" sz="2000" dirty="0">
                <a:sym typeface="Wingdings"/>
              </a:rPr>
              <a:t>-D  </a:t>
            </a:r>
            <a:r>
              <a:rPr lang="de-DE" sz="2000" dirty="0" err="1">
                <a:sym typeface="Wingdings"/>
              </a:rPr>
              <a:t>prévalence</a:t>
            </a:r>
            <a:r>
              <a:rPr lang="de-DE" sz="2000" dirty="0">
                <a:sym typeface="Wingdings"/>
              </a:rPr>
              <a:t> </a:t>
            </a:r>
            <a:r>
              <a:rPr lang="de-DE" sz="2000" dirty="0" err="1">
                <a:sym typeface="Wingdings"/>
              </a:rPr>
              <a:t>élevée</a:t>
            </a:r>
            <a:endParaRPr lang="de-DE" sz="2000" dirty="0">
              <a:sym typeface="Wingdings"/>
            </a:endParaRPr>
          </a:p>
          <a:p>
            <a:pPr marL="0" indent="0">
              <a:buFont typeface="Times New Roman" charset="0"/>
              <a:buNone/>
              <a:defRPr/>
            </a:pPr>
            <a:r>
              <a:rPr lang="fr-FR" sz="2000" dirty="0">
                <a:sym typeface="Wingdings"/>
              </a:rPr>
              <a:t>équilibre musculaire, réduit le risque de </a:t>
            </a:r>
            <a:r>
              <a:rPr lang="fr-FR" sz="2000" dirty="0" smtClean="0">
                <a:sym typeface="Wingdings"/>
              </a:rPr>
              <a:t>chute</a:t>
            </a:r>
          </a:p>
          <a:p>
            <a:pPr marL="0" indent="0">
              <a:buFont typeface="Times New Roman" charset="0"/>
              <a:buNone/>
              <a:defRPr/>
            </a:pPr>
            <a:endParaRPr lang="de-DE" sz="2000" dirty="0">
              <a:sym typeface="Wingdings"/>
            </a:endParaRPr>
          </a:p>
          <a:p>
            <a:pPr>
              <a:defRPr/>
            </a:pPr>
            <a:r>
              <a:rPr lang="de-DE" sz="2000" b="1" dirty="0" err="1">
                <a:sym typeface="Wingdings"/>
              </a:rPr>
              <a:t>Myopathie</a:t>
            </a:r>
            <a:endParaRPr lang="de-DE" sz="2000" b="1" dirty="0">
              <a:sym typeface="Wingdings"/>
            </a:endParaRPr>
          </a:p>
          <a:p>
            <a:pPr marL="0" indent="0">
              <a:buFont typeface="Times New Roman" charset="0"/>
              <a:buNone/>
              <a:defRPr/>
            </a:pPr>
            <a:r>
              <a:rPr lang="fr-FR" sz="2000" dirty="0">
                <a:sym typeface="Wingdings"/>
              </a:rPr>
              <a:t>Aggrave le syndrome de </a:t>
            </a:r>
            <a:r>
              <a:rPr lang="fr-FR" sz="2000" dirty="0" err="1">
                <a:sym typeface="Wingdings"/>
              </a:rPr>
              <a:t>Frailty</a:t>
            </a:r>
            <a:endParaRPr lang="de-DE" sz="2000" dirty="0">
              <a:sym typeface="Wingdings"/>
            </a:endParaRPr>
          </a:p>
          <a:p>
            <a:pPr marL="0" indent="0">
              <a:buFont typeface="Times New Roman" charset="0"/>
              <a:buNone/>
              <a:defRPr/>
            </a:pPr>
            <a:endParaRPr lang="de-DE" sz="2000" dirty="0">
              <a:sym typeface="Wingdings"/>
            </a:endParaRPr>
          </a:p>
          <a:p>
            <a:pPr marL="0" indent="0">
              <a:buFont typeface="Times New Roman" charset="0"/>
              <a:buNone/>
              <a:defRPr/>
            </a:pP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4294967295"/>
          </p:nvPr>
        </p:nvSpPr>
        <p:spPr>
          <a:xfrm>
            <a:off x="1000125" y="6248400"/>
            <a:ext cx="33416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 </a:t>
            </a:r>
          </a:p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6862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Ellipse 53">
            <a:extLst>
              <a:ext uri="{FF2B5EF4-FFF2-40B4-BE49-F238E27FC236}">
                <a16:creationId xmlns:a16="http://schemas.microsoft.com/office/drawing/2014/main" id="{93FD111E-2A5E-43F9-9280-01131CAC5467}"/>
              </a:ext>
            </a:extLst>
          </p:cNvPr>
          <p:cNvSpPr/>
          <p:nvPr/>
        </p:nvSpPr>
        <p:spPr>
          <a:xfrm>
            <a:off x="5796137" y="3140968"/>
            <a:ext cx="3240360" cy="1846183"/>
          </a:xfrm>
          <a:prstGeom prst="ellipse">
            <a:avLst/>
          </a:prstGeom>
          <a:solidFill>
            <a:srgbClr val="DEEFDA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E6D89764-784F-4015-9B97-CE731EEEC521}"/>
              </a:ext>
            </a:extLst>
          </p:cNvPr>
          <p:cNvSpPr/>
          <p:nvPr/>
        </p:nvSpPr>
        <p:spPr>
          <a:xfrm>
            <a:off x="0" y="1772816"/>
            <a:ext cx="3721393" cy="1846183"/>
          </a:xfrm>
          <a:prstGeom prst="ellipse">
            <a:avLst/>
          </a:prstGeom>
          <a:solidFill>
            <a:srgbClr val="DEEFDA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187D95AE-5EC1-4D51-8F77-51E8166AFF85}"/>
              </a:ext>
            </a:extLst>
          </p:cNvPr>
          <p:cNvSpPr/>
          <p:nvPr/>
        </p:nvSpPr>
        <p:spPr>
          <a:xfrm>
            <a:off x="0" y="4509120"/>
            <a:ext cx="3721393" cy="1846183"/>
          </a:xfrm>
          <a:prstGeom prst="ellipse">
            <a:avLst/>
          </a:prstGeom>
          <a:solidFill>
            <a:srgbClr val="DEEFDA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E98DB647-4099-4062-BD24-88DAEC11F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45203"/>
            <a:ext cx="7129462" cy="561975"/>
          </a:xfrm>
        </p:spPr>
        <p:txBody>
          <a:bodyPr/>
          <a:lstStyle/>
          <a:p>
            <a:r>
              <a:rPr lang="fr-FR" sz="2400" dirty="0" smtClean="0"/>
              <a:t>Définition </a:t>
            </a:r>
            <a:r>
              <a:rPr lang="fr-FR" sz="2400" dirty="0"/>
              <a:t>des patients gériatriques</a:t>
            </a:r>
            <a:endParaRPr lang="de-DE" sz="2400" dirty="0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15725D77-FB2F-4996-94AF-BF25A50DA908}"/>
              </a:ext>
            </a:extLst>
          </p:cNvPr>
          <p:cNvSpPr/>
          <p:nvPr/>
        </p:nvSpPr>
        <p:spPr>
          <a:xfrm>
            <a:off x="3347864" y="3140968"/>
            <a:ext cx="2113869" cy="1846183"/>
          </a:xfrm>
          <a:prstGeom prst="ellipse">
            <a:avLst/>
          </a:prstGeom>
          <a:solidFill>
            <a:srgbClr val="4D958E"/>
          </a:solidFill>
          <a:ln>
            <a:solidFill>
              <a:srgbClr val="4D958E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1FC4444-F3B9-4157-8275-0F3EB7DB489D}"/>
              </a:ext>
            </a:extLst>
          </p:cNvPr>
          <p:cNvSpPr txBox="1"/>
          <p:nvPr/>
        </p:nvSpPr>
        <p:spPr>
          <a:xfrm>
            <a:off x="5436096" y="3284984"/>
            <a:ext cx="3535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/>
              <a:t>Personnes très âgées de 80 ans et plus</a:t>
            </a:r>
            <a:endParaRPr lang="de-DE" sz="1800" dirty="0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1B0860A5-0A97-4767-A0EA-146161155974}"/>
              </a:ext>
            </a:extLst>
          </p:cNvPr>
          <p:cNvSpPr txBox="1"/>
          <p:nvPr/>
        </p:nvSpPr>
        <p:spPr>
          <a:xfrm>
            <a:off x="251520" y="2492896"/>
            <a:ext cx="3321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/>
              <a:t>Personnes âgées de 70 ans et plus</a:t>
            </a:r>
            <a:endParaRPr lang="de-DE" sz="1800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DAE5C340-55C1-46DA-A56F-F02B30A28054}"/>
              </a:ext>
            </a:extLst>
          </p:cNvPr>
          <p:cNvSpPr txBox="1"/>
          <p:nvPr/>
        </p:nvSpPr>
        <p:spPr>
          <a:xfrm>
            <a:off x="5508104" y="4221088"/>
            <a:ext cx="353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 err="1"/>
              <a:t>Vulnérabilité</a:t>
            </a:r>
            <a:r>
              <a:rPr lang="de-DE" sz="1800" dirty="0"/>
              <a:t> </a:t>
            </a:r>
            <a:r>
              <a:rPr lang="de-DE" sz="1800" dirty="0" err="1"/>
              <a:t>accrue</a:t>
            </a:r>
            <a:endParaRPr lang="de-DE" sz="1800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4E6587F6-C114-46CB-8EDA-8878BF9219FB}"/>
              </a:ext>
            </a:extLst>
          </p:cNvPr>
          <p:cNvSpPr txBox="1"/>
          <p:nvPr/>
        </p:nvSpPr>
        <p:spPr>
          <a:xfrm>
            <a:off x="179512" y="5085184"/>
            <a:ext cx="3535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/>
              <a:t>Multimorbidité spécifique à la gériatrie</a:t>
            </a:r>
            <a:endParaRPr lang="de-DE" sz="1800" dirty="0"/>
          </a:p>
        </p:txBody>
      </p:sp>
      <p:pic>
        <p:nvPicPr>
          <p:cNvPr id="43" name="Grafik 42" descr="Hinzufügen">
            <a:extLst>
              <a:ext uri="{FF2B5EF4-FFF2-40B4-BE49-F238E27FC236}">
                <a16:creationId xmlns:a16="http://schemas.microsoft.com/office/drawing/2014/main" id="{8C63A327-47FD-42F5-9BD5-7674D08676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616049" y="3732332"/>
            <a:ext cx="648072" cy="648072"/>
          </a:xfrm>
          <a:prstGeom prst="rect">
            <a:avLst/>
          </a:prstGeom>
        </p:spPr>
      </p:pic>
      <p:pic>
        <p:nvPicPr>
          <p:cNvPr id="8" name="Grafik 7" descr="Linienpfeil: Gerade">
            <a:extLst>
              <a:ext uri="{FF2B5EF4-FFF2-40B4-BE49-F238E27FC236}">
                <a16:creationId xmlns:a16="http://schemas.microsoft.com/office/drawing/2014/main" id="{6F3F4C10-A0AE-4B20-8BDB-D487A9D3D65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431775" y="3599168"/>
            <a:ext cx="914400" cy="914400"/>
          </a:xfrm>
          <a:prstGeom prst="rect">
            <a:avLst/>
          </a:prstGeom>
        </p:spPr>
      </p:pic>
      <p:pic>
        <p:nvPicPr>
          <p:cNvPr id="45" name="Grafik 44" descr="Linienpfeil: Gerade">
            <a:extLst>
              <a:ext uri="{FF2B5EF4-FFF2-40B4-BE49-F238E27FC236}">
                <a16:creationId xmlns:a16="http://schemas.microsoft.com/office/drawing/2014/main" id="{0326EC57-7C90-43F5-818C-3B7C6A14426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>
            <a:off x="2332659" y="3585748"/>
            <a:ext cx="914400" cy="914400"/>
          </a:xfrm>
          <a:prstGeom prst="rect">
            <a:avLst/>
          </a:prstGeom>
        </p:spPr>
      </p:pic>
      <p:sp>
        <p:nvSpPr>
          <p:cNvPr id="49" name="Rechteck 48">
            <a:extLst>
              <a:ext uri="{FF2B5EF4-FFF2-40B4-BE49-F238E27FC236}">
                <a16:creationId xmlns:a16="http://schemas.microsoft.com/office/drawing/2014/main" id="{DF95B372-9F87-4BFC-A491-664F2C3BFB19}"/>
              </a:ext>
            </a:extLst>
          </p:cNvPr>
          <p:cNvSpPr/>
          <p:nvPr/>
        </p:nvSpPr>
        <p:spPr>
          <a:xfrm>
            <a:off x="385187" y="1256480"/>
            <a:ext cx="8065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fr-FR" sz="1800" dirty="0">
                <a:highlight>
                  <a:srgbClr val="FFFF00"/>
                </a:highlight>
              </a:rPr>
              <a:t>La multimorbidité typique de la gériatrie prime sur l'âge</a:t>
            </a:r>
            <a:endParaRPr lang="de-DE" sz="1800" dirty="0">
              <a:highlight>
                <a:srgbClr val="FFFF00"/>
              </a:highlight>
            </a:endParaRPr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F408F4E5-3F3A-4D22-BF6D-40CF540267A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4750" y="1000977"/>
            <a:ext cx="1438049" cy="1073415"/>
          </a:xfrm>
          <a:prstGeom prst="rect">
            <a:avLst/>
          </a:prstGeom>
        </p:spPr>
      </p:pic>
      <p:sp>
        <p:nvSpPr>
          <p:cNvPr id="46" name="Rechteck 45">
            <a:extLst>
              <a:ext uri="{FF2B5EF4-FFF2-40B4-BE49-F238E27FC236}">
                <a16:creationId xmlns:a16="http://schemas.microsoft.com/office/drawing/2014/main" id="{34A2F87A-488E-404A-8CEA-4CE91E262DF9}"/>
              </a:ext>
            </a:extLst>
          </p:cNvPr>
          <p:cNvSpPr/>
          <p:nvPr/>
        </p:nvSpPr>
        <p:spPr>
          <a:xfrm>
            <a:off x="3176643" y="2996952"/>
            <a:ext cx="2376264" cy="2070473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800" b="0" kern="1200" dirty="0">
                <a:solidFill>
                  <a:srgbClr val="99C5B7"/>
                </a:solidFill>
              </a:rPr>
              <a:t>Patient </a:t>
            </a:r>
            <a:r>
              <a:rPr lang="de-DE" sz="1800" b="0" kern="1200" dirty="0" err="1">
                <a:solidFill>
                  <a:srgbClr val="99C5B7"/>
                </a:solidFill>
              </a:rPr>
              <a:t>gériatrique</a:t>
            </a:r>
            <a:endParaRPr lang="de-DE" sz="1800" b="0" kern="1200" dirty="0">
              <a:solidFill>
                <a:srgbClr val="99C5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426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el 5"/>
          <p:cNvSpPr>
            <a:spLocks noGrp="1"/>
          </p:cNvSpPr>
          <p:nvPr>
            <p:ph type="title"/>
          </p:nvPr>
        </p:nvSpPr>
        <p:spPr>
          <a:xfrm>
            <a:off x="900113" y="188913"/>
            <a:ext cx="3808412" cy="1143000"/>
          </a:xfrm>
        </p:spPr>
        <p:txBody>
          <a:bodyPr/>
          <a:lstStyle/>
          <a:p>
            <a:r>
              <a:rPr lang="de-DE" dirty="0" err="1">
                <a:latin typeface="Arial" charset="0"/>
              </a:rPr>
              <a:t>Multimorbidité</a:t>
            </a:r>
            <a:endParaRPr lang="de-DE" dirty="0">
              <a:latin typeface="Arial" charset="0"/>
            </a:endParaRPr>
          </a:p>
        </p:txBody>
      </p:sp>
      <p:sp>
        <p:nvSpPr>
          <p:cNvPr id="36866" name="Inhaltsplatzhalter 6"/>
          <p:cNvSpPr>
            <a:spLocks noGrp="1"/>
          </p:cNvSpPr>
          <p:nvPr>
            <p:ph sz="half" idx="1"/>
          </p:nvPr>
        </p:nvSpPr>
        <p:spPr>
          <a:xfrm>
            <a:off x="1000124" y="1412776"/>
            <a:ext cx="5660107" cy="4681637"/>
          </a:xfrm>
        </p:spPr>
        <p:txBody>
          <a:bodyPr/>
          <a:lstStyle/>
          <a:p>
            <a:r>
              <a:rPr lang="de-DE" sz="1800" dirty="0">
                <a:latin typeface="Arial" charset="0"/>
              </a:rPr>
              <a:t>Hypertension </a:t>
            </a:r>
            <a:r>
              <a:rPr lang="de-DE" sz="1800" dirty="0" err="1">
                <a:latin typeface="Arial" charset="0"/>
              </a:rPr>
              <a:t>artérielle</a:t>
            </a:r>
            <a:r>
              <a:rPr lang="de-DE" sz="1800" dirty="0">
                <a:latin typeface="Arial" charset="0"/>
              </a:rPr>
              <a:t> 		</a:t>
            </a:r>
          </a:p>
          <a:p>
            <a:r>
              <a:rPr lang="de-DE" sz="1800" dirty="0" err="1">
                <a:latin typeface="Arial" charset="0"/>
              </a:rPr>
              <a:t>Maladie</a:t>
            </a:r>
            <a:r>
              <a:rPr lang="de-DE" sz="1800" dirty="0">
                <a:latin typeface="Arial" charset="0"/>
              </a:rPr>
              <a:t> </a:t>
            </a:r>
            <a:r>
              <a:rPr lang="de-DE" sz="1800" dirty="0" err="1">
                <a:latin typeface="Arial" charset="0"/>
              </a:rPr>
              <a:t>cardiaque</a:t>
            </a:r>
            <a:r>
              <a:rPr lang="de-DE" sz="1800" dirty="0">
                <a:latin typeface="Arial" charset="0"/>
              </a:rPr>
              <a:t> </a:t>
            </a:r>
            <a:r>
              <a:rPr lang="de-DE" sz="1800" dirty="0" err="1">
                <a:latin typeface="Arial" charset="0"/>
              </a:rPr>
              <a:t>coronarienne</a:t>
            </a:r>
            <a:r>
              <a:rPr lang="de-DE" sz="1800" dirty="0">
                <a:latin typeface="Arial" charset="0"/>
              </a:rPr>
              <a:t> </a:t>
            </a:r>
          </a:p>
          <a:p>
            <a:r>
              <a:rPr lang="de-DE" sz="1800" dirty="0" err="1">
                <a:latin typeface="Arial" charset="0"/>
              </a:rPr>
              <a:t>Insuffisance</a:t>
            </a:r>
            <a:r>
              <a:rPr lang="de-DE" sz="1800" dirty="0">
                <a:latin typeface="Arial" charset="0"/>
              </a:rPr>
              <a:t> </a:t>
            </a:r>
            <a:r>
              <a:rPr lang="de-DE" sz="1800" dirty="0" err="1">
                <a:latin typeface="Arial" charset="0"/>
              </a:rPr>
              <a:t>cardiaque</a:t>
            </a:r>
            <a:r>
              <a:rPr lang="de-DE" sz="1800" dirty="0">
                <a:latin typeface="Arial" charset="0"/>
              </a:rPr>
              <a:t>/</a:t>
            </a:r>
            <a:r>
              <a:rPr lang="de-DE" sz="1800" dirty="0" err="1">
                <a:latin typeface="Arial" charset="0"/>
              </a:rPr>
              <a:t>rénale</a:t>
            </a:r>
            <a:r>
              <a:rPr lang="de-DE" sz="1800" dirty="0">
                <a:latin typeface="Arial" charset="0"/>
              </a:rPr>
              <a:t> </a:t>
            </a:r>
            <a:r>
              <a:rPr lang="de-DE" sz="1800" dirty="0" err="1">
                <a:latin typeface="Arial" charset="0"/>
              </a:rPr>
              <a:t>chronique</a:t>
            </a:r>
            <a:r>
              <a:rPr lang="de-DE" sz="1800" dirty="0">
                <a:latin typeface="Arial" charset="0"/>
              </a:rPr>
              <a:t> </a:t>
            </a:r>
          </a:p>
          <a:p>
            <a:r>
              <a:rPr lang="de-DE" sz="1800" dirty="0">
                <a:latin typeface="Arial" charset="0"/>
              </a:rPr>
              <a:t>BPCO </a:t>
            </a:r>
          </a:p>
          <a:p>
            <a:r>
              <a:rPr lang="de-DE" sz="1800" dirty="0" err="1">
                <a:latin typeface="Arial" charset="0"/>
              </a:rPr>
              <a:t>Diabète</a:t>
            </a:r>
            <a:r>
              <a:rPr lang="de-DE" sz="1800" dirty="0">
                <a:latin typeface="Arial" charset="0"/>
              </a:rPr>
              <a:t> </a:t>
            </a:r>
            <a:r>
              <a:rPr lang="de-DE" sz="1800" dirty="0" err="1">
                <a:latin typeface="Arial" charset="0"/>
              </a:rPr>
              <a:t>sucré</a:t>
            </a:r>
            <a:r>
              <a:rPr lang="de-DE" sz="1800" dirty="0">
                <a:latin typeface="Arial" charset="0"/>
              </a:rPr>
              <a:t> </a:t>
            </a:r>
          </a:p>
          <a:p>
            <a:r>
              <a:rPr lang="de-DE" sz="1800" dirty="0">
                <a:latin typeface="Arial" charset="0"/>
              </a:rPr>
              <a:t>AOPV</a:t>
            </a:r>
          </a:p>
          <a:p>
            <a:r>
              <a:rPr lang="de-DE" sz="1800" dirty="0">
                <a:highlight>
                  <a:srgbClr val="FFFF00"/>
                </a:highlight>
                <a:latin typeface="Arial" charset="0"/>
              </a:rPr>
              <a:t>Syndrome </a:t>
            </a:r>
            <a:r>
              <a:rPr lang="de-DE" sz="1800" dirty="0" err="1">
                <a:highlight>
                  <a:srgbClr val="FFFF00"/>
                </a:highlight>
                <a:latin typeface="Arial" charset="0"/>
              </a:rPr>
              <a:t>douloureux</a:t>
            </a:r>
            <a:r>
              <a:rPr lang="de-DE" sz="1800" dirty="0">
                <a:highlight>
                  <a:srgbClr val="FFFF00"/>
                </a:highlight>
                <a:latin typeface="Arial" charset="0"/>
              </a:rPr>
              <a:t> </a:t>
            </a:r>
            <a:r>
              <a:rPr lang="de-DE" sz="1800" dirty="0" err="1">
                <a:highlight>
                  <a:srgbClr val="FFFF00"/>
                </a:highlight>
                <a:latin typeface="Arial" charset="0"/>
              </a:rPr>
              <a:t>chronique</a:t>
            </a:r>
            <a:endParaRPr lang="de-DE" sz="1800" dirty="0">
              <a:highlight>
                <a:srgbClr val="FFFF00"/>
              </a:highlight>
              <a:latin typeface="Arial" charset="0"/>
            </a:endParaRPr>
          </a:p>
          <a:p>
            <a:r>
              <a:rPr lang="de-DE" sz="1800" dirty="0" err="1">
                <a:latin typeface="Arial" charset="0"/>
              </a:rPr>
              <a:t>Arthrite</a:t>
            </a:r>
            <a:r>
              <a:rPr lang="de-DE" sz="1800" dirty="0">
                <a:latin typeface="Arial" charset="0"/>
              </a:rPr>
              <a:t> </a:t>
            </a:r>
            <a:r>
              <a:rPr lang="de-DE" sz="1800" dirty="0" err="1">
                <a:latin typeface="Arial" charset="0"/>
              </a:rPr>
              <a:t>rhumatoïde</a:t>
            </a:r>
            <a:endParaRPr lang="de-DE" sz="1800" dirty="0">
              <a:latin typeface="Arial" charset="0"/>
            </a:endParaRPr>
          </a:p>
          <a:p>
            <a:r>
              <a:rPr lang="de-DE" sz="1800" dirty="0" err="1">
                <a:latin typeface="Arial" charset="0"/>
              </a:rPr>
              <a:t>Ostéoporose</a:t>
            </a:r>
            <a:endParaRPr lang="de-DE" sz="1800" dirty="0">
              <a:latin typeface="Arial" charset="0"/>
            </a:endParaRPr>
          </a:p>
          <a:p>
            <a:r>
              <a:rPr lang="de-DE" sz="1800" dirty="0">
                <a:latin typeface="Arial" charset="0"/>
              </a:rPr>
              <a:t>Polyarthrose</a:t>
            </a:r>
          </a:p>
          <a:p>
            <a:r>
              <a:rPr lang="de-DE" sz="1800" dirty="0">
                <a:latin typeface="Arial" charset="0"/>
              </a:rPr>
              <a:t>Post </a:t>
            </a:r>
            <a:r>
              <a:rPr lang="de-DE" sz="1800" dirty="0" err="1">
                <a:latin typeface="Arial" charset="0"/>
              </a:rPr>
              <a:t>accident</a:t>
            </a:r>
            <a:r>
              <a:rPr lang="de-DE" sz="1800" dirty="0">
                <a:latin typeface="Arial" charset="0"/>
              </a:rPr>
              <a:t> </a:t>
            </a:r>
            <a:r>
              <a:rPr lang="de-DE" sz="1800" dirty="0" err="1">
                <a:latin typeface="Arial" charset="0"/>
              </a:rPr>
              <a:t>vasculaire</a:t>
            </a:r>
            <a:r>
              <a:rPr lang="de-DE" sz="1800" dirty="0">
                <a:latin typeface="Arial" charset="0"/>
              </a:rPr>
              <a:t> </a:t>
            </a:r>
            <a:r>
              <a:rPr lang="de-DE" sz="1800" dirty="0" err="1">
                <a:latin typeface="Arial" charset="0"/>
              </a:rPr>
              <a:t>cérébral</a:t>
            </a:r>
            <a:endParaRPr lang="de-DE" sz="1800" dirty="0">
              <a:latin typeface="Arial" charset="0"/>
            </a:endParaRPr>
          </a:p>
          <a:p>
            <a:r>
              <a:rPr lang="de-DE" sz="1800" dirty="0">
                <a:latin typeface="Arial" charset="0"/>
              </a:rPr>
              <a:t>Syndrome de Parkinson</a:t>
            </a:r>
          </a:p>
          <a:p>
            <a:r>
              <a:rPr lang="de-DE" sz="1800" dirty="0" err="1">
                <a:latin typeface="Arial" charset="0"/>
              </a:rPr>
              <a:t>Dépression</a:t>
            </a:r>
            <a:r>
              <a:rPr lang="de-DE" sz="1800" dirty="0">
                <a:latin typeface="Arial" charset="0"/>
              </a:rPr>
              <a:t>....</a:t>
            </a:r>
            <a:endParaRPr lang="de-DE" dirty="0">
              <a:latin typeface="Arial" charset="0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 </a:t>
            </a:r>
          </a:p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9988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el 5"/>
          <p:cNvSpPr>
            <a:spLocks noGrp="1"/>
          </p:cNvSpPr>
          <p:nvPr>
            <p:ph type="title"/>
          </p:nvPr>
        </p:nvSpPr>
        <p:spPr>
          <a:xfrm>
            <a:off x="900112" y="188913"/>
            <a:ext cx="6480200" cy="1143000"/>
          </a:xfrm>
        </p:spPr>
        <p:txBody>
          <a:bodyPr/>
          <a:lstStyle/>
          <a:p>
            <a:r>
              <a:rPr lang="de-DE" dirty="0">
                <a:latin typeface="Arial" charset="0"/>
              </a:rPr>
              <a:t>Syndrome </a:t>
            </a:r>
            <a:r>
              <a:rPr lang="de-DE" dirty="0" err="1">
                <a:latin typeface="Arial" charset="0"/>
              </a:rPr>
              <a:t>gériatrique</a:t>
            </a:r>
            <a:r>
              <a:rPr lang="de-DE" dirty="0">
                <a:latin typeface="Arial" charset="0"/>
              </a:rPr>
              <a:t>/ </a:t>
            </a:r>
            <a:r>
              <a:rPr lang="de-DE" dirty="0">
                <a:highlight>
                  <a:srgbClr val="FFFF00"/>
                </a:highlight>
                <a:latin typeface="Arial" charset="0"/>
              </a:rPr>
              <a:t>I </a:t>
            </a:r>
            <a:r>
              <a:rPr lang="de-DE" dirty="0" err="1">
                <a:highlight>
                  <a:srgbClr val="FFFF00"/>
                </a:highlight>
                <a:latin typeface="Arial" charset="0"/>
              </a:rPr>
              <a:t>majuscules</a:t>
            </a:r>
            <a:endParaRPr lang="de-DE" dirty="0">
              <a:highlight>
                <a:srgbClr val="FFFF00"/>
              </a:highlight>
              <a:latin typeface="Arial" charset="0"/>
            </a:endParaRPr>
          </a:p>
        </p:txBody>
      </p:sp>
      <p:sp>
        <p:nvSpPr>
          <p:cNvPr id="38914" name="Inhaltsplatzhalter 7"/>
          <p:cNvSpPr>
            <a:spLocks noGrp="1"/>
          </p:cNvSpPr>
          <p:nvPr>
            <p:ph sz="half" idx="2"/>
          </p:nvPr>
        </p:nvSpPr>
        <p:spPr>
          <a:xfrm>
            <a:off x="4879975" y="1981200"/>
            <a:ext cx="3729038" cy="4256088"/>
          </a:xfrm>
          <a:solidFill>
            <a:srgbClr val="73D21D"/>
          </a:solidFill>
        </p:spPr>
        <p:txBody>
          <a:bodyPr/>
          <a:lstStyle/>
          <a:p>
            <a:r>
              <a:rPr lang="de-DE" sz="2400" b="1" dirty="0" err="1">
                <a:latin typeface="Arial" charset="0"/>
              </a:rPr>
              <a:t>I</a:t>
            </a:r>
            <a:r>
              <a:rPr lang="de-DE" sz="2400" dirty="0" err="1">
                <a:latin typeface="Arial" charset="0"/>
              </a:rPr>
              <a:t>nstabilité</a:t>
            </a:r>
            <a:endParaRPr lang="de-DE" sz="2400" dirty="0">
              <a:latin typeface="Arial" charset="0"/>
            </a:endParaRPr>
          </a:p>
          <a:p>
            <a:r>
              <a:rPr lang="de-DE" sz="2400" b="1" dirty="0" err="1">
                <a:latin typeface="Arial" charset="0"/>
              </a:rPr>
              <a:t>I</a:t>
            </a:r>
            <a:r>
              <a:rPr lang="de-DE" sz="2400" dirty="0" err="1">
                <a:latin typeface="Arial" charset="0"/>
              </a:rPr>
              <a:t>mmobilité</a:t>
            </a:r>
            <a:r>
              <a:rPr lang="de-DE" sz="2400" dirty="0">
                <a:latin typeface="Arial" charset="0"/>
              </a:rPr>
              <a:t>/ </a:t>
            </a:r>
            <a:r>
              <a:rPr lang="de-DE" sz="2400" dirty="0" err="1">
                <a:latin typeface="Arial" charset="0"/>
              </a:rPr>
              <a:t>Sarcopénie</a:t>
            </a:r>
            <a:endParaRPr lang="de-DE" sz="2400" dirty="0">
              <a:latin typeface="Arial" charset="0"/>
            </a:endParaRPr>
          </a:p>
          <a:p>
            <a:r>
              <a:rPr lang="fr-FR" sz="2400" dirty="0">
                <a:latin typeface="Arial" charset="0"/>
              </a:rPr>
              <a:t>Déclin </a:t>
            </a:r>
            <a:r>
              <a:rPr lang="fr-FR" sz="2400" b="1" dirty="0">
                <a:latin typeface="Arial" charset="0"/>
              </a:rPr>
              <a:t>i</a:t>
            </a:r>
            <a:r>
              <a:rPr lang="fr-FR" sz="2400" dirty="0">
                <a:latin typeface="Arial" charset="0"/>
              </a:rPr>
              <a:t>ntellectuel (troubles cognitifs/démence)</a:t>
            </a:r>
          </a:p>
          <a:p>
            <a:r>
              <a:rPr lang="de-DE" sz="2400" b="1" dirty="0" err="1">
                <a:latin typeface="Arial" charset="0"/>
              </a:rPr>
              <a:t>I</a:t>
            </a:r>
            <a:r>
              <a:rPr lang="de-DE" sz="2400" dirty="0" err="1">
                <a:latin typeface="Arial" charset="0"/>
              </a:rPr>
              <a:t>ncontinence</a:t>
            </a:r>
            <a:endParaRPr lang="de-DE" sz="2400" dirty="0">
              <a:latin typeface="Arial" charset="0"/>
            </a:endParaRPr>
          </a:p>
          <a:p>
            <a:r>
              <a:rPr lang="de-DE" sz="2400" b="1" dirty="0">
                <a:latin typeface="Arial" charset="0"/>
              </a:rPr>
              <a:t>I</a:t>
            </a:r>
            <a:r>
              <a:rPr lang="de-DE" sz="2400" dirty="0">
                <a:latin typeface="Arial" charset="0"/>
              </a:rPr>
              <a:t>solation</a:t>
            </a:r>
          </a:p>
          <a:p>
            <a:r>
              <a:rPr lang="de-DE" sz="2400" dirty="0" err="1">
                <a:latin typeface="Arial" charset="0"/>
              </a:rPr>
              <a:t>Dommages</a:t>
            </a:r>
            <a:r>
              <a:rPr lang="de-DE" sz="2400" b="1" dirty="0">
                <a:latin typeface="Arial" charset="0"/>
              </a:rPr>
              <a:t> </a:t>
            </a:r>
            <a:r>
              <a:rPr lang="de-DE" sz="2400" b="1" dirty="0" err="1">
                <a:latin typeface="Arial" charset="0"/>
              </a:rPr>
              <a:t>I</a:t>
            </a:r>
            <a:r>
              <a:rPr lang="de-DE" sz="2400" dirty="0" err="1" smtClean="0">
                <a:latin typeface="Arial" charset="0"/>
              </a:rPr>
              <a:t>atrogènes</a:t>
            </a:r>
            <a:endParaRPr lang="de-DE" sz="2400" dirty="0">
              <a:latin typeface="Arial" charset="0"/>
            </a:endParaRPr>
          </a:p>
          <a:p>
            <a:r>
              <a:rPr lang="de-DE" sz="2400" b="1" dirty="0" err="1">
                <a:latin typeface="Arial" charset="0"/>
              </a:rPr>
              <a:t>I</a:t>
            </a:r>
            <a:r>
              <a:rPr lang="de-DE" sz="2400" dirty="0" err="1">
                <a:latin typeface="Arial" charset="0"/>
              </a:rPr>
              <a:t>nappétence</a:t>
            </a:r>
            <a:endParaRPr lang="de-DE" sz="1800" dirty="0">
              <a:latin typeface="Arial" charset="0"/>
            </a:endParaRPr>
          </a:p>
          <a:p>
            <a:endParaRPr lang="de-DE" sz="1800" dirty="0">
              <a:latin typeface="Arial" charset="0"/>
            </a:endParaRPr>
          </a:p>
          <a:p>
            <a:endParaRPr lang="de-DE" sz="1800" dirty="0">
              <a:latin typeface="Arial" charset="0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 </a:t>
            </a:r>
          </a:p>
          <a:p>
            <a:pPr>
              <a:defRPr/>
            </a:pPr>
            <a:endParaRPr lang="de-DE"/>
          </a:p>
        </p:txBody>
      </p:sp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037013" cy="5184576"/>
          </a:xfrm>
          <a:solidFill>
            <a:srgbClr val="49A2CD"/>
          </a:solidFill>
        </p:spPr>
        <p:txBody>
          <a:bodyPr/>
          <a:lstStyle/>
          <a:p>
            <a:pPr>
              <a:defRPr/>
            </a:pPr>
            <a:r>
              <a:rPr lang="fr-FR" sz="2400" dirty="0">
                <a:latin typeface="Arial" charset="0"/>
              </a:rPr>
              <a:t>Syndrome de la chute/ peur de la chute</a:t>
            </a:r>
          </a:p>
          <a:p>
            <a:pPr>
              <a:defRPr/>
            </a:pPr>
            <a:r>
              <a:rPr lang="de-DE" sz="2400" dirty="0">
                <a:latin typeface="Arial" charset="0"/>
              </a:rPr>
              <a:t>Malnutrition et </a:t>
            </a:r>
            <a:r>
              <a:rPr lang="de-DE" sz="2400" dirty="0" err="1">
                <a:latin typeface="Arial" charset="0"/>
              </a:rPr>
              <a:t>carences</a:t>
            </a:r>
            <a:r>
              <a:rPr lang="de-DE" sz="2400" dirty="0">
                <a:latin typeface="Arial" charset="0"/>
              </a:rPr>
              <a:t> </a:t>
            </a:r>
            <a:r>
              <a:rPr lang="de-DE" sz="2400" dirty="0" err="1">
                <a:latin typeface="Arial" charset="0"/>
              </a:rPr>
              <a:t>alimentaires</a:t>
            </a:r>
            <a:endParaRPr lang="de-DE" sz="2400" dirty="0">
              <a:latin typeface="Arial" charset="0"/>
            </a:endParaRPr>
          </a:p>
          <a:p>
            <a:pPr>
              <a:defRPr/>
            </a:pPr>
            <a:r>
              <a:rPr lang="de-DE" sz="2400" dirty="0">
                <a:latin typeface="Arial" charset="0"/>
              </a:rPr>
              <a:t>Troubles de la </a:t>
            </a:r>
            <a:r>
              <a:rPr lang="de-DE" sz="2400" dirty="0" err="1">
                <a:latin typeface="Arial" charset="0"/>
              </a:rPr>
              <a:t>déglutition</a:t>
            </a:r>
            <a:endParaRPr lang="de-DE" sz="2400" dirty="0">
              <a:latin typeface="Arial" charset="0"/>
            </a:endParaRPr>
          </a:p>
          <a:p>
            <a:pPr>
              <a:defRPr/>
            </a:pPr>
            <a:r>
              <a:rPr lang="de-DE" sz="2400" dirty="0" err="1">
                <a:latin typeface="Arial" charset="0"/>
              </a:rPr>
              <a:t>Dépression</a:t>
            </a:r>
            <a:r>
              <a:rPr lang="de-DE" sz="2400" dirty="0">
                <a:latin typeface="Arial" charset="0"/>
              </a:rPr>
              <a:t>/ Trouble </a:t>
            </a:r>
            <a:r>
              <a:rPr lang="de-DE" sz="2400" dirty="0" err="1">
                <a:latin typeface="Arial" charset="0"/>
              </a:rPr>
              <a:t>anxieux</a:t>
            </a:r>
            <a:endParaRPr lang="de-DE" sz="2400" dirty="0">
              <a:latin typeface="Arial" charset="0"/>
            </a:endParaRPr>
          </a:p>
          <a:p>
            <a:pPr>
              <a:defRPr/>
            </a:pPr>
            <a:r>
              <a:rPr lang="de-DE" sz="2400" dirty="0" err="1">
                <a:highlight>
                  <a:srgbClr val="FFFF00"/>
                </a:highlight>
                <a:latin typeface="Arial" charset="0"/>
              </a:rPr>
              <a:t>Frailty</a:t>
            </a:r>
            <a:endParaRPr lang="de-DE" sz="2400" dirty="0">
              <a:highlight>
                <a:srgbClr val="FFFF00"/>
              </a:highlight>
              <a:latin typeface="Arial" charset="0"/>
            </a:endParaRPr>
          </a:p>
          <a:p>
            <a:pPr>
              <a:defRPr/>
            </a:pPr>
            <a:r>
              <a:rPr lang="fr-FR" sz="2400" dirty="0">
                <a:latin typeface="Arial" charset="0"/>
              </a:rPr>
              <a:t>Troubles de la vue / de l'ouïe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9680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Ellipse 53">
            <a:extLst>
              <a:ext uri="{FF2B5EF4-FFF2-40B4-BE49-F238E27FC236}">
                <a16:creationId xmlns:a16="http://schemas.microsoft.com/office/drawing/2014/main" id="{93FD111E-2A5E-43F9-9280-01131CAC5467}"/>
              </a:ext>
            </a:extLst>
          </p:cNvPr>
          <p:cNvSpPr/>
          <p:nvPr/>
        </p:nvSpPr>
        <p:spPr>
          <a:xfrm>
            <a:off x="5796137" y="3140968"/>
            <a:ext cx="3240360" cy="1846183"/>
          </a:xfrm>
          <a:prstGeom prst="ellipse">
            <a:avLst/>
          </a:prstGeom>
          <a:solidFill>
            <a:srgbClr val="DEEFDA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E6D89764-784F-4015-9B97-CE731EEEC521}"/>
              </a:ext>
            </a:extLst>
          </p:cNvPr>
          <p:cNvSpPr/>
          <p:nvPr/>
        </p:nvSpPr>
        <p:spPr>
          <a:xfrm>
            <a:off x="0" y="1772816"/>
            <a:ext cx="3721393" cy="1846183"/>
          </a:xfrm>
          <a:prstGeom prst="ellipse">
            <a:avLst/>
          </a:prstGeom>
          <a:solidFill>
            <a:srgbClr val="DEEFDA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187D95AE-5EC1-4D51-8F77-51E8166AFF85}"/>
              </a:ext>
            </a:extLst>
          </p:cNvPr>
          <p:cNvSpPr/>
          <p:nvPr/>
        </p:nvSpPr>
        <p:spPr>
          <a:xfrm>
            <a:off x="0" y="4509120"/>
            <a:ext cx="3721393" cy="1846183"/>
          </a:xfrm>
          <a:prstGeom prst="ellipse">
            <a:avLst/>
          </a:prstGeom>
          <a:solidFill>
            <a:srgbClr val="DEEFDA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E98DB647-4099-4062-BD24-88DAEC11F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45203"/>
            <a:ext cx="7129462" cy="561975"/>
          </a:xfrm>
        </p:spPr>
        <p:txBody>
          <a:bodyPr/>
          <a:lstStyle/>
          <a:p>
            <a:r>
              <a:rPr lang="fr-FR" dirty="0" smtClean="0"/>
              <a:t>Définition </a:t>
            </a:r>
            <a:r>
              <a:rPr lang="fr-FR" dirty="0"/>
              <a:t>des patients gériatriques</a:t>
            </a:r>
            <a:endParaRPr lang="de-DE" dirty="0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15725D77-FB2F-4996-94AF-BF25A50DA908}"/>
              </a:ext>
            </a:extLst>
          </p:cNvPr>
          <p:cNvSpPr/>
          <p:nvPr/>
        </p:nvSpPr>
        <p:spPr>
          <a:xfrm>
            <a:off x="3347864" y="3140968"/>
            <a:ext cx="2113869" cy="1846183"/>
          </a:xfrm>
          <a:prstGeom prst="ellipse">
            <a:avLst/>
          </a:prstGeom>
          <a:solidFill>
            <a:srgbClr val="4D958E"/>
          </a:solidFill>
          <a:ln>
            <a:solidFill>
              <a:srgbClr val="4D958E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1FC4444-F3B9-4157-8275-0F3EB7DB489D}"/>
              </a:ext>
            </a:extLst>
          </p:cNvPr>
          <p:cNvSpPr txBox="1"/>
          <p:nvPr/>
        </p:nvSpPr>
        <p:spPr>
          <a:xfrm>
            <a:off x="5436096" y="3284984"/>
            <a:ext cx="3535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/>
              <a:t>Personnes très âgées de 80 ans et plus</a:t>
            </a:r>
            <a:endParaRPr lang="de-DE" sz="1800" dirty="0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1B0860A5-0A97-4767-A0EA-146161155974}"/>
              </a:ext>
            </a:extLst>
          </p:cNvPr>
          <p:cNvSpPr txBox="1"/>
          <p:nvPr/>
        </p:nvSpPr>
        <p:spPr>
          <a:xfrm>
            <a:off x="251520" y="2492896"/>
            <a:ext cx="3321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/>
              <a:t>Personnes âgées de 70 ans et plus</a:t>
            </a:r>
            <a:endParaRPr lang="de-DE" sz="1800" dirty="0"/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DAE5C340-55C1-46DA-A56F-F02B30A28054}"/>
              </a:ext>
            </a:extLst>
          </p:cNvPr>
          <p:cNvSpPr txBox="1"/>
          <p:nvPr/>
        </p:nvSpPr>
        <p:spPr>
          <a:xfrm>
            <a:off x="5508104" y="4221088"/>
            <a:ext cx="353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dirty="0" err="1"/>
              <a:t>Vulnérabilité</a:t>
            </a:r>
            <a:r>
              <a:rPr lang="de-DE" sz="1800" dirty="0"/>
              <a:t> </a:t>
            </a:r>
            <a:r>
              <a:rPr lang="de-DE" sz="1800" dirty="0" err="1"/>
              <a:t>accrue</a:t>
            </a:r>
            <a:endParaRPr lang="de-DE" sz="1800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4E6587F6-C114-46CB-8EDA-8878BF9219FB}"/>
              </a:ext>
            </a:extLst>
          </p:cNvPr>
          <p:cNvSpPr txBox="1"/>
          <p:nvPr/>
        </p:nvSpPr>
        <p:spPr>
          <a:xfrm>
            <a:off x="179512" y="5085184"/>
            <a:ext cx="3535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dirty="0"/>
              <a:t>Multimorbidité spécifique à la gériatrie</a:t>
            </a:r>
            <a:endParaRPr lang="de-DE" sz="1800" dirty="0"/>
          </a:p>
        </p:txBody>
      </p:sp>
      <p:pic>
        <p:nvPicPr>
          <p:cNvPr id="43" name="Grafik 42" descr="Hinzufügen">
            <a:extLst>
              <a:ext uri="{FF2B5EF4-FFF2-40B4-BE49-F238E27FC236}">
                <a16:creationId xmlns:a16="http://schemas.microsoft.com/office/drawing/2014/main" id="{8C63A327-47FD-42F5-9BD5-7674D08676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616049" y="3732332"/>
            <a:ext cx="648072" cy="648072"/>
          </a:xfrm>
          <a:prstGeom prst="rect">
            <a:avLst/>
          </a:prstGeom>
        </p:spPr>
      </p:pic>
      <p:pic>
        <p:nvPicPr>
          <p:cNvPr id="8" name="Grafik 7" descr="Linienpfeil: Gerade">
            <a:extLst>
              <a:ext uri="{FF2B5EF4-FFF2-40B4-BE49-F238E27FC236}">
                <a16:creationId xmlns:a16="http://schemas.microsoft.com/office/drawing/2014/main" id="{6F3F4C10-A0AE-4B20-8BDB-D487A9D3D65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431775" y="3599168"/>
            <a:ext cx="914400" cy="914400"/>
          </a:xfrm>
          <a:prstGeom prst="rect">
            <a:avLst/>
          </a:prstGeom>
        </p:spPr>
      </p:pic>
      <p:pic>
        <p:nvPicPr>
          <p:cNvPr id="45" name="Grafik 44" descr="Linienpfeil: Gerade">
            <a:extLst>
              <a:ext uri="{FF2B5EF4-FFF2-40B4-BE49-F238E27FC236}">
                <a16:creationId xmlns:a16="http://schemas.microsoft.com/office/drawing/2014/main" id="{0326EC57-7C90-43F5-818C-3B7C6A14426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>
            <a:off x="2332659" y="3585748"/>
            <a:ext cx="914400" cy="914400"/>
          </a:xfrm>
          <a:prstGeom prst="rect">
            <a:avLst/>
          </a:prstGeom>
        </p:spPr>
      </p:pic>
      <p:sp>
        <p:nvSpPr>
          <p:cNvPr id="49" name="Rechteck 48">
            <a:extLst>
              <a:ext uri="{FF2B5EF4-FFF2-40B4-BE49-F238E27FC236}">
                <a16:creationId xmlns:a16="http://schemas.microsoft.com/office/drawing/2014/main" id="{DF95B372-9F87-4BFC-A491-664F2C3BFB19}"/>
              </a:ext>
            </a:extLst>
          </p:cNvPr>
          <p:cNvSpPr/>
          <p:nvPr/>
        </p:nvSpPr>
        <p:spPr>
          <a:xfrm>
            <a:off x="385187" y="1256480"/>
            <a:ext cx="8065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fr-FR" sz="1800" dirty="0">
                <a:highlight>
                  <a:srgbClr val="FFFF00"/>
                </a:highlight>
              </a:rPr>
              <a:t>La multimorbidité typique de la gériatrie prime sur l'âge</a:t>
            </a:r>
            <a:endParaRPr lang="de-DE" sz="1800" dirty="0">
              <a:highlight>
                <a:srgbClr val="FFFF00"/>
              </a:highlight>
            </a:endParaRPr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F408F4E5-3F3A-4D22-BF6D-40CF540267A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4750" y="1000977"/>
            <a:ext cx="1438049" cy="1073415"/>
          </a:xfrm>
          <a:prstGeom prst="rect">
            <a:avLst/>
          </a:prstGeom>
        </p:spPr>
      </p:pic>
      <p:sp>
        <p:nvSpPr>
          <p:cNvPr id="46" name="Rechteck 45">
            <a:extLst>
              <a:ext uri="{FF2B5EF4-FFF2-40B4-BE49-F238E27FC236}">
                <a16:creationId xmlns:a16="http://schemas.microsoft.com/office/drawing/2014/main" id="{34A2F87A-488E-404A-8CEA-4CE91E262DF9}"/>
              </a:ext>
            </a:extLst>
          </p:cNvPr>
          <p:cNvSpPr/>
          <p:nvPr/>
        </p:nvSpPr>
        <p:spPr>
          <a:xfrm>
            <a:off x="3176643" y="2996952"/>
            <a:ext cx="2376264" cy="2070473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800" b="0" kern="1200" dirty="0">
                <a:solidFill>
                  <a:srgbClr val="99C5B7"/>
                </a:solidFill>
              </a:rPr>
              <a:t>Patient </a:t>
            </a:r>
            <a:r>
              <a:rPr lang="de-DE" sz="1800" b="0" kern="1200" dirty="0" err="1">
                <a:solidFill>
                  <a:srgbClr val="99C5B7"/>
                </a:solidFill>
              </a:rPr>
              <a:t>gériatrique</a:t>
            </a:r>
            <a:endParaRPr lang="de-DE" sz="1800" b="0" kern="1200" dirty="0">
              <a:solidFill>
                <a:srgbClr val="99C5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587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quarter" idx="4294967295"/>
          </p:nvPr>
        </p:nvSpPr>
        <p:spPr>
          <a:xfrm>
            <a:off x="685800" y="6248400"/>
            <a:ext cx="1903413" cy="4556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 </a:t>
            </a:r>
          </a:p>
          <a:p>
            <a:pPr>
              <a:defRPr/>
            </a:pPr>
            <a:endParaRPr lang="de-DE"/>
          </a:p>
        </p:txBody>
      </p:sp>
      <p:pic>
        <p:nvPicPr>
          <p:cNvPr id="40962" name="Bild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1557338"/>
            <a:ext cx="7816850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19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el 1"/>
          <p:cNvSpPr>
            <a:spLocks noGrp="1"/>
          </p:cNvSpPr>
          <p:nvPr>
            <p:ph type="title"/>
          </p:nvPr>
        </p:nvSpPr>
        <p:spPr>
          <a:xfrm>
            <a:off x="990600" y="340519"/>
            <a:ext cx="3808413" cy="784225"/>
          </a:xfrm>
        </p:spPr>
        <p:txBody>
          <a:bodyPr/>
          <a:lstStyle/>
          <a:p>
            <a:r>
              <a:rPr lang="de-DE" dirty="0">
                <a:latin typeface="Arial" charset="0"/>
              </a:rPr>
              <a:t>Patient </a:t>
            </a:r>
            <a:r>
              <a:rPr lang="de-DE" dirty="0" err="1">
                <a:latin typeface="Arial" charset="0"/>
              </a:rPr>
              <a:t>gériatrique</a:t>
            </a:r>
            <a:endParaRPr lang="de-DE" dirty="0">
              <a:solidFill>
                <a:srgbClr val="FF0000"/>
              </a:solidFill>
              <a:latin typeface="Arial" charset="0"/>
            </a:endParaRP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018763"/>
              </p:ext>
            </p:extLst>
          </p:nvPr>
        </p:nvGraphicFramePr>
        <p:xfrm>
          <a:off x="444166" y="1314171"/>
          <a:ext cx="8581735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Pfeil nach rechts 4"/>
          <p:cNvSpPr/>
          <p:nvPr/>
        </p:nvSpPr>
        <p:spPr>
          <a:xfrm flipV="1">
            <a:off x="4139952" y="2132856"/>
            <a:ext cx="1368152" cy="432048"/>
          </a:xfrm>
          <a:prstGeom prst="rightArrow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11535" tIns="24721" rIns="411535" bIns="24723" spcCol="1270" anchor="ctr"/>
          <a:lstStyle/>
          <a:p>
            <a:pPr algn="ctr" defTabSz="222250">
              <a:lnSpc>
                <a:spcPct val="90000"/>
              </a:lnSpc>
              <a:spcAft>
                <a:spcPct val="35000"/>
              </a:spcAft>
              <a:defRPr/>
            </a:pPr>
            <a:endParaRPr lang="de-DE" sz="50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7558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640"/>
            <a:ext cx="7129462" cy="720378"/>
          </a:xfrm>
        </p:spPr>
        <p:txBody>
          <a:bodyPr/>
          <a:lstStyle/>
          <a:p>
            <a:r>
              <a:rPr lang="de-DE" altLang="de-DE" dirty="0"/>
              <a:t>Concept de </a:t>
            </a:r>
            <a:r>
              <a:rPr lang="de-DE" altLang="de-DE" dirty="0" err="1"/>
              <a:t>gériatrie</a:t>
            </a:r>
            <a:r>
              <a:rPr lang="de-DE" altLang="de-DE" dirty="0"/>
              <a:t> au </a:t>
            </a:r>
            <a:r>
              <a:rPr lang="de-DE" altLang="de-DE" dirty="0" err="1"/>
              <a:t>niveau</a:t>
            </a:r>
            <a:r>
              <a:rPr lang="de-DE" altLang="de-DE" dirty="0"/>
              <a:t> </a:t>
            </a:r>
            <a:r>
              <a:rPr lang="de-DE" altLang="de-DE" dirty="0" err="1"/>
              <a:t>fédéral</a:t>
            </a:r>
            <a:endParaRPr lang="de-DE" altLang="de-DE" sz="2400" b="0" dirty="0">
              <a:solidFill>
                <a:srgbClr val="FF0000"/>
              </a:solidFill>
            </a:endParaRPr>
          </a:p>
        </p:txBody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784"/>
            <a:ext cx="8209160" cy="4464496"/>
          </a:xfrm>
        </p:spPr>
        <p:txBody>
          <a:bodyPr/>
          <a:lstStyle/>
          <a:p>
            <a:pPr marL="534988" indent="-534988">
              <a:spcAft>
                <a:spcPts val="1200"/>
              </a:spcAft>
              <a:buFont typeface="Wingdings" panose="05000000000000000000" pitchFamily="2" charset="2"/>
              <a:buChar char=""/>
            </a:pPr>
            <a:r>
              <a:rPr lang="fr-FR" sz="2400" dirty="0"/>
              <a:t>La gériatrie doit être proposée dans toute l'Allemagne, tant dans le domaine des soins hospitaliers aigus que dans celui de la rééducation, et être à la disposition du patient en fonction de ses besoins individuels.</a:t>
            </a:r>
          </a:p>
          <a:p>
            <a:pPr marL="534988" indent="-534988">
              <a:spcAft>
                <a:spcPts val="1200"/>
              </a:spcAft>
              <a:buFont typeface="Wingdings" panose="05000000000000000000" pitchFamily="2" charset="2"/>
              <a:buChar char=""/>
            </a:pPr>
            <a:endParaRPr lang="fr-FR" sz="2400" dirty="0"/>
          </a:p>
          <a:p>
            <a:pPr marL="534988" indent="-534988">
              <a:spcAft>
                <a:spcPts val="1200"/>
              </a:spcAft>
              <a:buFont typeface="Wingdings" panose="05000000000000000000" pitchFamily="2" charset="2"/>
              <a:buChar char=""/>
            </a:pPr>
            <a:r>
              <a:rPr lang="fr-FR" sz="2400" dirty="0"/>
              <a:t>Les soins à proximité du domicile doivent être rendus possibles en fonction des besoins </a:t>
            </a:r>
          </a:p>
          <a:p>
            <a:pPr marL="0" indent="0">
              <a:buNone/>
            </a:pPr>
            <a:endParaRPr lang="de-DE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2080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1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385835" y="266973"/>
            <a:ext cx="7129462" cy="561975"/>
          </a:xfrm>
        </p:spPr>
        <p:txBody>
          <a:bodyPr/>
          <a:lstStyle/>
          <a:p>
            <a:r>
              <a:rPr lang="fr-FR" altLang="de-DE" dirty="0"/>
              <a:t>Structures de soins gériatriques - Accessibilité </a:t>
            </a:r>
            <a:endParaRPr lang="de-DE" alt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51FB165-CF38-4BDA-B497-1AB4051A10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980728"/>
            <a:ext cx="4824536" cy="576064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F2404358-1858-47DD-B04F-71664BB5FDFC}"/>
              </a:ext>
            </a:extLst>
          </p:cNvPr>
          <p:cNvSpPr/>
          <p:nvPr/>
        </p:nvSpPr>
        <p:spPr>
          <a:xfrm>
            <a:off x="385835" y="1593666"/>
            <a:ext cx="54617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fr-FR" sz="1800" dirty="0"/>
              <a:t>Établissements hospitaliers et de rééducation</a:t>
            </a:r>
          </a:p>
          <a:p>
            <a:pPr algn="l"/>
            <a:r>
              <a:rPr lang="fr-FR" sz="1800" dirty="0"/>
              <a:t>dans un rayon de 25/45 minutes en voiture </a:t>
            </a:r>
            <a:endParaRPr lang="de-DE" sz="120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0F3BEAE-08A1-46D2-AAC3-8E8D72A469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207" y="4941168"/>
            <a:ext cx="4536504" cy="136743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9AE296D-DB45-43F4-9607-ADF56EBC31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207" y="2263506"/>
            <a:ext cx="1728193" cy="14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737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Eos et </a:t>
            </a:r>
            <a:r>
              <a:rPr lang="de-DE" dirty="0" err="1"/>
              <a:t>Tithonos</a:t>
            </a:r>
            <a:r>
              <a:rPr lang="de-DE" dirty="0"/>
              <a:t> </a:t>
            </a:r>
            <a:r>
              <a:rPr lang="de-DE" sz="1800" b="0" dirty="0"/>
              <a:t>Louvre -  460 v.Chr.</a:t>
            </a:r>
          </a:p>
        </p:txBody>
      </p:sp>
      <p:pic>
        <p:nvPicPr>
          <p:cNvPr id="6" name="Bild 5" descr="Tithonos_Eos_Louvre_G43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1268760"/>
            <a:ext cx="3456385" cy="493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1078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3245" y="897054"/>
            <a:ext cx="3156926" cy="2853222"/>
          </a:xfrm>
        </p:spPr>
        <p:txBody>
          <a:bodyPr/>
          <a:lstStyle/>
          <a:p>
            <a:r>
              <a:rPr lang="fr-FR" altLang="de-DE" sz="2700" dirty="0"/>
              <a:t>C</a:t>
            </a:r>
            <a:r>
              <a:rPr lang="fr-FR" altLang="de-DE" sz="2700" dirty="0">
                <a:highlight>
                  <a:srgbClr val="FFFF00"/>
                </a:highlight>
              </a:rPr>
              <a:t>oncept de gériatrie RLP 1995</a:t>
            </a:r>
            <a:r>
              <a:rPr lang="de-DE" altLang="de-DE" sz="2700" dirty="0">
                <a:highlight>
                  <a:srgbClr val="FFFF00"/>
                </a:highlight>
              </a:rPr>
              <a:t/>
            </a:r>
            <a:br>
              <a:rPr lang="de-DE" altLang="de-DE" sz="2700" dirty="0">
                <a:highlight>
                  <a:srgbClr val="FFFF00"/>
                </a:highlight>
              </a:rPr>
            </a:br>
            <a:r>
              <a:rPr lang="fr-FR" altLang="de-DE" sz="2100" dirty="0"/>
              <a:t>Mise en place de la rééducation gériatrique</a:t>
            </a:r>
            <a:br>
              <a:rPr lang="fr-FR" altLang="de-DE" sz="2100" dirty="0"/>
            </a:br>
            <a:r>
              <a:rPr lang="fr-FR" altLang="de-DE" sz="2100" dirty="0"/>
              <a:t>Pas d'hospitalisation</a:t>
            </a:r>
            <a:endParaRPr lang="de-DE" altLang="de-DE" sz="2700" dirty="0"/>
          </a:p>
        </p:txBody>
      </p:sp>
      <p:pic>
        <p:nvPicPr>
          <p:cNvPr id="72707" name="Picture 3" descr="karte_kreis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3991" y="1052513"/>
            <a:ext cx="3571875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3742135" y="4140994"/>
            <a:ext cx="1208484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Baumholder</a:t>
            </a:r>
          </a:p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60 Betten</a:t>
            </a: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434954" y="1416844"/>
            <a:ext cx="1046559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Burgbrohl </a:t>
            </a:r>
          </a:p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60 Betten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6398420" y="2156222"/>
            <a:ext cx="115490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Nassau</a:t>
            </a:r>
          </a:p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35 Betten</a:t>
            </a: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6799661" y="3153966"/>
            <a:ext cx="12013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Bad Münster</a:t>
            </a:r>
          </a:p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80 Betten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2711053" y="3563541"/>
            <a:ext cx="957263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Trier</a:t>
            </a:r>
          </a:p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>
                <a:solidFill>
                  <a:sysClr val="windowText" lastClr="000000"/>
                </a:solidFill>
                <a:latin typeface="Arial Unicode MS" panose="020B0604020202020204" pitchFamily="34" charset="-128"/>
              </a:rPr>
              <a:t>90 Betten</a:t>
            </a:r>
          </a:p>
        </p:txBody>
      </p:sp>
      <p:sp>
        <p:nvSpPr>
          <p:cNvPr id="72714" name="Line 10"/>
          <p:cNvSpPr>
            <a:spLocks noChangeShapeType="1"/>
          </p:cNvSpPr>
          <p:nvPr/>
        </p:nvSpPr>
        <p:spPr bwMode="auto">
          <a:xfrm flipV="1">
            <a:off x="3373041" y="3682605"/>
            <a:ext cx="713184" cy="45244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72715" name="Line 11"/>
          <p:cNvSpPr>
            <a:spLocks noChangeShapeType="1"/>
          </p:cNvSpPr>
          <p:nvPr/>
        </p:nvSpPr>
        <p:spPr bwMode="auto">
          <a:xfrm>
            <a:off x="4068366" y="1670447"/>
            <a:ext cx="947738" cy="45124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72717" name="Line 13"/>
          <p:cNvSpPr>
            <a:spLocks noChangeShapeType="1"/>
          </p:cNvSpPr>
          <p:nvPr/>
        </p:nvSpPr>
        <p:spPr bwMode="auto">
          <a:xfrm flipH="1">
            <a:off x="5736431" y="2311003"/>
            <a:ext cx="704850" cy="12739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72718" name="Line 14"/>
          <p:cNvSpPr>
            <a:spLocks noChangeShapeType="1"/>
          </p:cNvSpPr>
          <p:nvPr/>
        </p:nvSpPr>
        <p:spPr bwMode="auto">
          <a:xfrm flipV="1">
            <a:off x="4392216" y="3754041"/>
            <a:ext cx="794147" cy="342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72719" name="Line 15"/>
          <p:cNvSpPr>
            <a:spLocks noChangeShapeType="1"/>
          </p:cNvSpPr>
          <p:nvPr/>
        </p:nvSpPr>
        <p:spPr bwMode="auto">
          <a:xfrm flipH="1">
            <a:off x="5800726" y="3312320"/>
            <a:ext cx="956072" cy="11668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2688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liennummernplatzhalter 5"/>
          <p:cNvSpPr>
            <a:spLocks noGrp="1"/>
          </p:cNvSpPr>
          <p:nvPr>
            <p:ph type="sldNum" sz="quarter" idx="4294967295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eaLnBrk="1" hangingPunct="1"/>
            <a:fld id="{E6CB0941-5C33-4AFE-BEB8-6F062475C622}" type="slidenum">
              <a:rPr lang="de-DE" altLang="de-DE" sz="1350" kern="0"/>
              <a:pPr defTabSz="685800" eaLnBrk="1" hangingPunct="1"/>
              <a:t>21</a:t>
            </a:fld>
            <a:endParaRPr lang="de-DE" altLang="de-DE" sz="1350" ker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406599" y="525066"/>
            <a:ext cx="1885950" cy="1596628"/>
          </a:xfrm>
        </p:spPr>
        <p:txBody>
          <a:bodyPr/>
          <a:lstStyle/>
          <a:p>
            <a:pPr eaLnBrk="1" hangingPunct="1"/>
            <a:r>
              <a:rPr lang="de-DE" altLang="de-DE" sz="1800" dirty="0" err="1"/>
              <a:t>Cliniques</a:t>
            </a:r>
            <a:r>
              <a:rPr lang="de-DE" altLang="de-DE" sz="1800" dirty="0"/>
              <a:t> de </a:t>
            </a:r>
            <a:r>
              <a:rPr lang="de-DE" altLang="de-DE" sz="1800" dirty="0" err="1"/>
              <a:t>rééducation</a:t>
            </a:r>
            <a:r>
              <a:rPr lang="de-DE" altLang="de-DE" sz="1800" dirty="0"/>
              <a:t/>
            </a:r>
            <a:br>
              <a:rPr lang="de-DE" altLang="de-DE" sz="1800" dirty="0"/>
            </a:br>
            <a:r>
              <a:rPr lang="de-DE" altLang="de-DE" sz="1800" dirty="0"/>
              <a:t/>
            </a:r>
            <a:br>
              <a:rPr lang="de-DE" altLang="de-DE" sz="1800" dirty="0"/>
            </a:br>
            <a:r>
              <a:rPr lang="de-DE" altLang="de-DE" sz="1800" dirty="0" err="1"/>
              <a:t>Gériatrie</a:t>
            </a:r>
            <a:r>
              <a:rPr lang="de-DE" altLang="de-DE" sz="1800" dirty="0"/>
              <a:t> </a:t>
            </a:r>
            <a:r>
              <a:rPr lang="de-DE" altLang="de-DE" sz="1800" dirty="0" err="1"/>
              <a:t>aiguë</a:t>
            </a:r>
            <a:endParaRPr lang="de-DE" altLang="de-DE" sz="1800" dirty="0"/>
          </a:p>
        </p:txBody>
      </p:sp>
      <p:pic>
        <p:nvPicPr>
          <p:cNvPr id="34820" name="Picture 3" descr="karte_krei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7984" y="721310"/>
            <a:ext cx="5020165" cy="614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3411347" y="5121501"/>
            <a:ext cx="1208484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>
                <a:latin typeface="Arial Unicode MS" panose="020B0604020202020204" pitchFamily="34" charset="-128"/>
              </a:rPr>
              <a:t>Baumholder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>
                <a:latin typeface="Arial Unicode MS" panose="020B0604020202020204" pitchFamily="34" charset="-128"/>
              </a:rPr>
              <a:t>60 Betten</a:t>
            </a:r>
          </a:p>
        </p:txBody>
      </p:sp>
      <p:sp>
        <p:nvSpPr>
          <p:cNvPr id="34822" name="Text Box 5"/>
          <p:cNvSpPr txBox="1">
            <a:spLocks noChangeArrowheads="1"/>
          </p:cNvSpPr>
          <p:nvPr/>
        </p:nvSpPr>
        <p:spPr bwMode="auto">
          <a:xfrm>
            <a:off x="2665413" y="1253880"/>
            <a:ext cx="1046559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 err="1">
                <a:latin typeface="Arial Unicode MS" panose="020B0604020202020204" pitchFamily="34" charset="-128"/>
              </a:rPr>
              <a:t>Burgbrohl</a:t>
            </a:r>
            <a:r>
              <a:rPr lang="de-DE" altLang="de-DE" sz="1350" kern="0" dirty="0">
                <a:latin typeface="Arial Unicode MS" panose="020B0604020202020204" pitchFamily="34" charset="-128"/>
              </a:rPr>
              <a:t> 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>
                <a:latin typeface="Arial Unicode MS" panose="020B0604020202020204" pitchFamily="34" charset="-128"/>
              </a:rPr>
              <a:t>60 Betten</a:t>
            </a:r>
          </a:p>
        </p:txBody>
      </p:sp>
      <p:sp>
        <p:nvSpPr>
          <p:cNvPr id="34823" name="Text Box 6"/>
          <p:cNvSpPr txBox="1">
            <a:spLocks noChangeArrowheads="1"/>
          </p:cNvSpPr>
          <p:nvPr/>
        </p:nvSpPr>
        <p:spPr bwMode="auto">
          <a:xfrm>
            <a:off x="6687669" y="2383493"/>
            <a:ext cx="115490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>
                <a:latin typeface="Arial Unicode MS" panose="020B0604020202020204" pitchFamily="34" charset="-128"/>
              </a:rPr>
              <a:t>Nassau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>
                <a:latin typeface="Arial Unicode MS" panose="020B0604020202020204" pitchFamily="34" charset="-128"/>
              </a:rPr>
              <a:t>35 Betten</a:t>
            </a:r>
          </a:p>
        </p:txBody>
      </p:sp>
      <p:sp>
        <p:nvSpPr>
          <p:cNvPr id="34824" name="Text Box 7"/>
          <p:cNvSpPr txBox="1">
            <a:spLocks noChangeArrowheads="1"/>
          </p:cNvSpPr>
          <p:nvPr/>
        </p:nvSpPr>
        <p:spPr bwMode="auto">
          <a:xfrm>
            <a:off x="7036541" y="3702699"/>
            <a:ext cx="1201340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>
                <a:latin typeface="Arial Unicode MS" panose="020B0604020202020204" pitchFamily="34" charset="-128"/>
              </a:rPr>
              <a:t>Bad Münster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>
                <a:latin typeface="Arial Unicode MS" panose="020B0604020202020204" pitchFamily="34" charset="-128"/>
              </a:rPr>
              <a:t>80 Betten</a:t>
            </a:r>
          </a:p>
        </p:txBody>
      </p:sp>
      <p:sp>
        <p:nvSpPr>
          <p:cNvPr id="34825" name="Text Box 8"/>
          <p:cNvSpPr txBox="1">
            <a:spLocks noChangeArrowheads="1"/>
          </p:cNvSpPr>
          <p:nvPr/>
        </p:nvSpPr>
        <p:spPr bwMode="auto">
          <a:xfrm>
            <a:off x="1734794" y="3983970"/>
            <a:ext cx="957263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>
                <a:latin typeface="Arial Unicode MS" panose="020B0604020202020204" pitchFamily="34" charset="-128"/>
              </a:rPr>
              <a:t>Trier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de-DE" altLang="de-DE" sz="1350" kern="0" dirty="0">
                <a:latin typeface="Arial Unicode MS" panose="020B0604020202020204" pitchFamily="34" charset="-128"/>
              </a:rPr>
              <a:t>90 Betten</a:t>
            </a:r>
          </a:p>
        </p:txBody>
      </p:sp>
      <p:sp>
        <p:nvSpPr>
          <p:cNvPr id="34826" name="Line 9"/>
          <p:cNvSpPr>
            <a:spLocks noChangeShapeType="1"/>
          </p:cNvSpPr>
          <p:nvPr/>
        </p:nvSpPr>
        <p:spPr bwMode="auto">
          <a:xfrm flipV="1">
            <a:off x="2759327" y="4267201"/>
            <a:ext cx="713184" cy="45244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4827" name="Line 10"/>
          <p:cNvSpPr>
            <a:spLocks noChangeShapeType="1"/>
          </p:cNvSpPr>
          <p:nvPr/>
        </p:nvSpPr>
        <p:spPr bwMode="auto">
          <a:xfrm>
            <a:off x="3565846" y="1860580"/>
            <a:ext cx="947738" cy="45124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4828" name="Line 11"/>
          <p:cNvSpPr>
            <a:spLocks noChangeShapeType="1"/>
          </p:cNvSpPr>
          <p:nvPr/>
        </p:nvSpPr>
        <p:spPr bwMode="auto">
          <a:xfrm flipH="1">
            <a:off x="6118623" y="2614690"/>
            <a:ext cx="704850" cy="12739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4829" name="Line 12"/>
          <p:cNvSpPr>
            <a:spLocks noChangeShapeType="1"/>
          </p:cNvSpPr>
          <p:nvPr/>
        </p:nvSpPr>
        <p:spPr bwMode="auto">
          <a:xfrm flipV="1">
            <a:off x="4310266" y="4749200"/>
            <a:ext cx="794147" cy="342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4830" name="Line 13"/>
          <p:cNvSpPr>
            <a:spLocks noChangeShapeType="1"/>
          </p:cNvSpPr>
          <p:nvPr/>
        </p:nvSpPr>
        <p:spPr bwMode="auto">
          <a:xfrm flipH="1">
            <a:off x="6071348" y="3950212"/>
            <a:ext cx="956072" cy="11668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5615465" y="2605526"/>
            <a:ext cx="400050" cy="157163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5191150" y="3863481"/>
            <a:ext cx="752534" cy="255009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796596" y="4771023"/>
            <a:ext cx="668551" cy="409575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5606654" y="4527744"/>
            <a:ext cx="400050" cy="221456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4065092" y="1892178"/>
            <a:ext cx="787567" cy="304112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3310977" y="4297689"/>
            <a:ext cx="492490" cy="246613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5543633" y="2159845"/>
            <a:ext cx="574990" cy="218335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06599" y="1416651"/>
            <a:ext cx="1479947" cy="386954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4991124" y="4613860"/>
            <a:ext cx="400050" cy="157163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6587607" y="5177262"/>
            <a:ext cx="850542" cy="345268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6438664" y="3419621"/>
            <a:ext cx="710918" cy="286940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4106421" y="3042353"/>
            <a:ext cx="513410" cy="159005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4661297" y="2259661"/>
            <a:ext cx="400050" cy="157163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3705292" y="3031540"/>
            <a:ext cx="400050" cy="157163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7065097" y="5552562"/>
            <a:ext cx="400050" cy="285650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4791099" y="2729529"/>
            <a:ext cx="400050" cy="207339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6118623" y="5695387"/>
            <a:ext cx="400050" cy="285650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5543633" y="5158453"/>
            <a:ext cx="400050" cy="285650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2952006" y="3201358"/>
            <a:ext cx="400050" cy="157163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6435192" y="4435746"/>
            <a:ext cx="561975" cy="409575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sz="135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599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F2404358-1858-47DD-B04F-71664BB5FDFC}"/>
              </a:ext>
            </a:extLst>
          </p:cNvPr>
          <p:cNvSpPr/>
          <p:nvPr/>
        </p:nvSpPr>
        <p:spPr>
          <a:xfrm>
            <a:off x="385835" y="1593666"/>
            <a:ext cx="6202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1800" dirty="0"/>
              <a:t>Établissements hospitaliers et de rééducation</a:t>
            </a:r>
          </a:p>
          <a:p>
            <a:pPr algn="l"/>
            <a:r>
              <a:rPr lang="fr-FR" sz="1800" dirty="0"/>
              <a:t>dans un rayon de 25/45 minutes en voiture en Rhénanie-Palatinat</a:t>
            </a:r>
            <a:endParaRPr lang="de-DE" sz="1200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0F3BEAE-08A1-46D2-AAC3-8E8D72A469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207" y="4941168"/>
            <a:ext cx="4536504" cy="136743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9AE296D-DB45-43F4-9607-ADF56EBC31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207" y="2263506"/>
            <a:ext cx="1728193" cy="1484784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3B01F13A-2755-43AA-BF62-607ABCE0A2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992" y="1609338"/>
            <a:ext cx="4536504" cy="4915287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92129EBC-7018-45CA-9954-837B6B8F4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835" y="266973"/>
            <a:ext cx="7129462" cy="561975"/>
          </a:xfrm>
        </p:spPr>
        <p:txBody>
          <a:bodyPr/>
          <a:lstStyle/>
          <a:p>
            <a:r>
              <a:rPr lang="fr-FR" altLang="de-DE" dirty="0"/>
              <a:t>Structures de soins gériatriques - Accessibilité Rhénanie-Palatinat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489587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F2404358-1858-47DD-B04F-71664BB5FDFC}"/>
              </a:ext>
            </a:extLst>
          </p:cNvPr>
          <p:cNvSpPr/>
          <p:nvPr/>
        </p:nvSpPr>
        <p:spPr>
          <a:xfrm>
            <a:off x="405486" y="1234562"/>
            <a:ext cx="8555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fr-FR" sz="1800" dirty="0"/>
              <a:t>Aperçu des hôpitaux disposant de services spécialisés en gériatrie, 2019</a:t>
            </a:r>
            <a:endParaRPr lang="de-DE" sz="1200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DB36C49D-FF34-4B62-9678-A89B781FF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486" y="269916"/>
            <a:ext cx="7129462" cy="561975"/>
          </a:xfrm>
        </p:spPr>
        <p:txBody>
          <a:bodyPr/>
          <a:lstStyle/>
          <a:p>
            <a:r>
              <a:rPr lang="fr-FR" altLang="de-DE" dirty="0"/>
              <a:t>Structures de soins gériatriques - </a:t>
            </a:r>
            <a:r>
              <a:rPr lang="fr-FR" altLang="de-DE" sz="1800" dirty="0"/>
              <a:t>Gériatrie à l'hôpital</a:t>
            </a:r>
            <a:endParaRPr lang="de-DE" altLang="de-DE" sz="1800" dirty="0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52D6D7DE-51F0-4713-B217-61B582503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941233"/>
              </p:ext>
            </p:extLst>
          </p:nvPr>
        </p:nvGraphicFramePr>
        <p:xfrm>
          <a:off x="467544" y="1700808"/>
          <a:ext cx="5832649" cy="49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704">
                  <a:extLst>
                    <a:ext uri="{9D8B030D-6E8A-4147-A177-3AD203B41FA5}">
                      <a16:colId xmlns:a16="http://schemas.microsoft.com/office/drawing/2014/main" val="3858961085"/>
                    </a:ext>
                  </a:extLst>
                </a:gridCol>
                <a:gridCol w="942395">
                  <a:extLst>
                    <a:ext uri="{9D8B030D-6E8A-4147-A177-3AD203B41FA5}">
                      <a16:colId xmlns:a16="http://schemas.microsoft.com/office/drawing/2014/main" val="1117188897"/>
                    </a:ext>
                  </a:extLst>
                </a:gridCol>
                <a:gridCol w="1067949">
                  <a:extLst>
                    <a:ext uri="{9D8B030D-6E8A-4147-A177-3AD203B41FA5}">
                      <a16:colId xmlns:a16="http://schemas.microsoft.com/office/drawing/2014/main" val="118803559"/>
                    </a:ext>
                  </a:extLst>
                </a:gridCol>
                <a:gridCol w="903650">
                  <a:extLst>
                    <a:ext uri="{9D8B030D-6E8A-4147-A177-3AD203B41FA5}">
                      <a16:colId xmlns:a16="http://schemas.microsoft.com/office/drawing/2014/main" val="3309356100"/>
                    </a:ext>
                  </a:extLst>
                </a:gridCol>
                <a:gridCol w="1067951">
                  <a:extLst>
                    <a:ext uri="{9D8B030D-6E8A-4147-A177-3AD203B41FA5}">
                      <a16:colId xmlns:a16="http://schemas.microsoft.com/office/drawing/2014/main" val="10988851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>
                    <a:solidFill>
                      <a:srgbClr val="0066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Anzahl Einrichtungen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de-DE" sz="1100" dirty="0"/>
                    </a:p>
                  </a:txBody>
                  <a:tcPr>
                    <a:solidFill>
                      <a:srgbClr val="0066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100" dirty="0"/>
                        <a:t>Anzahl Betten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de-DE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69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de-DE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0" dirty="0">
                          <a:solidFill>
                            <a:schemeClr val="bg1"/>
                          </a:solidFill>
                        </a:rPr>
                        <a:t>Destatis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0" dirty="0">
                          <a:solidFill>
                            <a:schemeClr val="bg1"/>
                          </a:solidFill>
                        </a:rPr>
                        <a:t>BVG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0" dirty="0">
                          <a:solidFill>
                            <a:schemeClr val="bg1"/>
                          </a:solidFill>
                        </a:rPr>
                        <a:t>Destatis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BVG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556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Baden-Württemberg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13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463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923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6186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Bayern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1.949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2.181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5612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Berlin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23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24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1.783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1.982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26149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Brandenburg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1.194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1.449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19888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Bremen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350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308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034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Hamburg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1.236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09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Hessen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35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39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2.222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2.342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759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Mecklenburg-Vorpommern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741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Niedersachen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15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594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1.242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2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Nordrhein-Westfalen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5.553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6.446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787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Rheinland-Pfalz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14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25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591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900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521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Saarland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507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Sachsen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8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327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792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808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Sachsen-Anhalt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828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7052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Schleswig-Holstein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19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1.237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1.431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651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Thüringen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868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73284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Summe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358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476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19.137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23.297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155865"/>
                  </a:ext>
                </a:extLst>
              </a:tr>
            </a:tbl>
          </a:graphicData>
        </a:graphic>
      </p:graphicFrame>
      <p:pic>
        <p:nvPicPr>
          <p:cNvPr id="3" name="Grafik 2">
            <a:extLst>
              <a:ext uri="{FF2B5EF4-FFF2-40B4-BE49-F238E27FC236}">
                <a16:creationId xmlns:a16="http://schemas.microsoft.com/office/drawing/2014/main" id="{9DA05A07-AD6A-4638-BFC1-C0A4537451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5768" y="3085761"/>
            <a:ext cx="1524051" cy="215261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D5C447-77B0-49D2-AB0E-B6CC52209326}"/>
              </a:ext>
            </a:extLst>
          </p:cNvPr>
          <p:cNvSpPr txBox="1"/>
          <p:nvPr/>
        </p:nvSpPr>
        <p:spPr>
          <a:xfrm>
            <a:off x="6516216" y="5443285"/>
            <a:ext cx="25617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dirty="0"/>
              <a:t>Livre </a:t>
            </a:r>
            <a:r>
              <a:rPr lang="de-DE" sz="1800" dirty="0" err="1"/>
              <a:t>blanc</a:t>
            </a:r>
            <a:r>
              <a:rPr lang="de-DE" sz="1800" dirty="0"/>
              <a:t> </a:t>
            </a:r>
            <a:r>
              <a:rPr lang="de-DE" sz="1800" dirty="0" err="1"/>
              <a:t>Gériatrie</a:t>
            </a:r>
            <a:endParaRPr lang="de-DE" sz="1800" dirty="0"/>
          </a:p>
          <a:p>
            <a:pPr algn="l"/>
            <a:r>
              <a:rPr lang="de-DE" sz="1800" dirty="0"/>
              <a:t>4ème </a:t>
            </a:r>
            <a:r>
              <a:rPr lang="de-DE" sz="1800" dirty="0" err="1"/>
              <a:t>éd</a:t>
            </a:r>
            <a:r>
              <a:rPr lang="de-DE" sz="1800" dirty="0"/>
              <a:t>. </a:t>
            </a:r>
          </a:p>
          <a:p>
            <a:pPr algn="l"/>
            <a:r>
              <a:rPr lang="de-DE" sz="1800" dirty="0" err="1"/>
              <a:t>Décembre</a:t>
            </a:r>
            <a:r>
              <a:rPr lang="de-DE" sz="1800" dirty="0"/>
              <a:t> 2022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43478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F2404358-1858-47DD-B04F-71664BB5FDFC}"/>
              </a:ext>
            </a:extLst>
          </p:cNvPr>
          <p:cNvSpPr/>
          <p:nvPr/>
        </p:nvSpPr>
        <p:spPr>
          <a:xfrm>
            <a:off x="373149" y="1029106"/>
            <a:ext cx="8365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1800" dirty="0"/>
              <a:t>Aperçu des cliniques de rééducation disposant de services spécialisés en gériatrie, 2019</a:t>
            </a:r>
            <a:endParaRPr lang="de-DE" sz="1200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DB36C49D-FF34-4B62-9678-A89B781FF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486" y="214163"/>
            <a:ext cx="7129462" cy="814943"/>
          </a:xfrm>
        </p:spPr>
        <p:txBody>
          <a:bodyPr/>
          <a:lstStyle/>
          <a:p>
            <a:r>
              <a:rPr lang="fr-FR" altLang="de-DE" dirty="0"/>
              <a:t>Structures de soins gériatriques - </a:t>
            </a:r>
            <a:r>
              <a:rPr lang="fr-FR" altLang="de-DE" sz="1800" dirty="0"/>
              <a:t>Gériatrie dans les cliniques de rééducation</a:t>
            </a:r>
            <a:endParaRPr lang="de-DE" altLang="de-DE" sz="1800" dirty="0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52D6D7DE-51F0-4713-B217-61B582503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511182"/>
              </p:ext>
            </p:extLst>
          </p:nvPr>
        </p:nvGraphicFramePr>
        <p:xfrm>
          <a:off x="467544" y="1700808"/>
          <a:ext cx="5832649" cy="49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704">
                  <a:extLst>
                    <a:ext uri="{9D8B030D-6E8A-4147-A177-3AD203B41FA5}">
                      <a16:colId xmlns:a16="http://schemas.microsoft.com/office/drawing/2014/main" val="3858961085"/>
                    </a:ext>
                  </a:extLst>
                </a:gridCol>
                <a:gridCol w="942395">
                  <a:extLst>
                    <a:ext uri="{9D8B030D-6E8A-4147-A177-3AD203B41FA5}">
                      <a16:colId xmlns:a16="http://schemas.microsoft.com/office/drawing/2014/main" val="1117188897"/>
                    </a:ext>
                  </a:extLst>
                </a:gridCol>
                <a:gridCol w="1067949">
                  <a:extLst>
                    <a:ext uri="{9D8B030D-6E8A-4147-A177-3AD203B41FA5}">
                      <a16:colId xmlns:a16="http://schemas.microsoft.com/office/drawing/2014/main" val="118803559"/>
                    </a:ext>
                  </a:extLst>
                </a:gridCol>
                <a:gridCol w="903650">
                  <a:extLst>
                    <a:ext uri="{9D8B030D-6E8A-4147-A177-3AD203B41FA5}">
                      <a16:colId xmlns:a16="http://schemas.microsoft.com/office/drawing/2014/main" val="3309356100"/>
                    </a:ext>
                  </a:extLst>
                </a:gridCol>
                <a:gridCol w="1067951">
                  <a:extLst>
                    <a:ext uri="{9D8B030D-6E8A-4147-A177-3AD203B41FA5}">
                      <a16:colId xmlns:a16="http://schemas.microsoft.com/office/drawing/2014/main" val="10988851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>
                    <a:solidFill>
                      <a:srgbClr val="0066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100" dirty="0"/>
                        <a:t>Anzahl Einrichtungen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de-DE" sz="1100" dirty="0"/>
                    </a:p>
                  </a:txBody>
                  <a:tcPr>
                    <a:solidFill>
                      <a:srgbClr val="0066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100" dirty="0"/>
                        <a:t>Anzahl Betten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de-DE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605075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de-DE" sz="11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0" dirty="0">
                          <a:solidFill>
                            <a:schemeClr val="bg1"/>
                          </a:solidFill>
                        </a:rPr>
                        <a:t>Destatis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0" dirty="0">
                          <a:solidFill>
                            <a:schemeClr val="bg1"/>
                          </a:solidFill>
                        </a:rPr>
                        <a:t>BVG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0" dirty="0">
                          <a:solidFill>
                            <a:schemeClr val="bg1"/>
                          </a:solidFill>
                        </a:rPr>
                        <a:t>Destatis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BVG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556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Baden-Württemberg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37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41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1.920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2.105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6186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Bayern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2.938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2.908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5612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Berlin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26149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Brandenburg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19888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Bremen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60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034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Hamburg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09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Hessen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152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152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759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Mecklenburg-Vorpommern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741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Niedersachen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16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19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857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897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2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Nordrhein-Westfalen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1.172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787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Rheinland-Pfalz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322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>
                          <a:solidFill>
                            <a:srgbClr val="FF0000"/>
                          </a:solidFill>
                        </a:rPr>
                        <a:t>358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521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Saarland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507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Sachsen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4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154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322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808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Sachsen-Anhalt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7052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Schleswig-Holstein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651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Thüringen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73284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de-DE" sz="1100" dirty="0">
                          <a:solidFill>
                            <a:schemeClr val="bg1"/>
                          </a:solidFill>
                        </a:rPr>
                        <a:t>Summe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154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168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8.176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100" dirty="0"/>
                        <a:t>8.670</a:t>
                      </a:r>
                    </a:p>
                  </a:txBody>
                  <a:tcPr>
                    <a:solidFill>
                      <a:srgbClr val="DE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155865"/>
                  </a:ext>
                </a:extLst>
              </a:tr>
            </a:tbl>
          </a:graphicData>
        </a:graphic>
      </p:graphicFrame>
      <p:pic>
        <p:nvPicPr>
          <p:cNvPr id="3" name="Grafik 2">
            <a:extLst>
              <a:ext uri="{FF2B5EF4-FFF2-40B4-BE49-F238E27FC236}">
                <a16:creationId xmlns:a16="http://schemas.microsoft.com/office/drawing/2014/main" id="{9DA05A07-AD6A-4638-BFC1-C0A4537451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5768" y="3140968"/>
            <a:ext cx="1524051" cy="215261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D5C447-77B0-49D2-AB0E-B6CC52209326}"/>
              </a:ext>
            </a:extLst>
          </p:cNvPr>
          <p:cNvSpPr txBox="1"/>
          <p:nvPr/>
        </p:nvSpPr>
        <p:spPr>
          <a:xfrm>
            <a:off x="6516216" y="5443285"/>
            <a:ext cx="25617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dirty="0"/>
              <a:t>Livre </a:t>
            </a:r>
            <a:r>
              <a:rPr lang="de-DE" sz="1800" dirty="0" err="1"/>
              <a:t>blanc</a:t>
            </a:r>
            <a:r>
              <a:rPr lang="de-DE" sz="1800" dirty="0"/>
              <a:t> </a:t>
            </a:r>
            <a:r>
              <a:rPr lang="de-DE" sz="1800" dirty="0" err="1"/>
              <a:t>Gériatrie</a:t>
            </a:r>
            <a:endParaRPr lang="de-DE" sz="1800" dirty="0"/>
          </a:p>
          <a:p>
            <a:pPr algn="l"/>
            <a:r>
              <a:rPr lang="de-DE" sz="1800" dirty="0"/>
              <a:t>4ème </a:t>
            </a:r>
            <a:r>
              <a:rPr lang="de-DE" sz="1800" dirty="0" err="1"/>
              <a:t>éd</a:t>
            </a:r>
            <a:endParaRPr lang="de-DE" sz="1800" dirty="0"/>
          </a:p>
          <a:p>
            <a:pPr algn="l"/>
            <a:r>
              <a:rPr lang="de-DE" sz="1800" dirty="0" err="1"/>
              <a:t>Décembre</a:t>
            </a:r>
            <a:r>
              <a:rPr lang="de-DE" sz="1800" dirty="0"/>
              <a:t> 2022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0948627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el 1"/>
          <p:cNvSpPr>
            <a:spLocks noGrp="1"/>
          </p:cNvSpPr>
          <p:nvPr>
            <p:ph type="title"/>
          </p:nvPr>
        </p:nvSpPr>
        <p:spPr>
          <a:xfrm>
            <a:off x="990600" y="340519"/>
            <a:ext cx="3808413" cy="784225"/>
          </a:xfrm>
        </p:spPr>
        <p:txBody>
          <a:bodyPr/>
          <a:lstStyle/>
          <a:p>
            <a:r>
              <a:rPr lang="de-DE" dirty="0">
                <a:latin typeface="Arial" charset="0"/>
              </a:rPr>
              <a:t>Patient </a:t>
            </a:r>
            <a:r>
              <a:rPr lang="de-DE" dirty="0" err="1">
                <a:latin typeface="Arial" charset="0"/>
              </a:rPr>
              <a:t>gériatrique</a:t>
            </a:r>
            <a:endParaRPr lang="de-DE" dirty="0">
              <a:solidFill>
                <a:srgbClr val="FF0000"/>
              </a:solidFill>
              <a:latin typeface="Arial" charset="0"/>
            </a:endParaRP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9822806"/>
              </p:ext>
            </p:extLst>
          </p:nvPr>
        </p:nvGraphicFramePr>
        <p:xfrm>
          <a:off x="238736" y="1052736"/>
          <a:ext cx="8581735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feil nach rechts 4"/>
          <p:cNvSpPr/>
          <p:nvPr/>
        </p:nvSpPr>
        <p:spPr>
          <a:xfrm>
            <a:off x="2267744" y="2132856"/>
            <a:ext cx="1368152" cy="288032"/>
          </a:xfrm>
          <a:prstGeom prst="rightArrow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11535" tIns="24721" rIns="411535" bIns="24723" spcCol="1270" anchor="ctr"/>
          <a:lstStyle/>
          <a:p>
            <a:pPr algn="ctr" defTabSz="222250">
              <a:lnSpc>
                <a:spcPct val="90000"/>
              </a:lnSpc>
              <a:spcAft>
                <a:spcPct val="35000"/>
              </a:spcAft>
              <a:defRPr/>
            </a:pPr>
            <a:endParaRPr lang="de-DE" sz="500">
              <a:solidFill>
                <a:srgbClr val="003300"/>
              </a:solidFill>
            </a:endParaRPr>
          </a:p>
        </p:txBody>
      </p:sp>
      <p:sp>
        <p:nvSpPr>
          <p:cNvPr id="6" name="Pfeil nach rechts 5"/>
          <p:cNvSpPr/>
          <p:nvPr/>
        </p:nvSpPr>
        <p:spPr>
          <a:xfrm flipV="1">
            <a:off x="5220072" y="2132856"/>
            <a:ext cx="1368152" cy="288032"/>
          </a:xfrm>
          <a:prstGeom prst="rightArrow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11535" tIns="24721" rIns="411535" bIns="24723" spcCol="1270" anchor="ctr"/>
          <a:lstStyle/>
          <a:p>
            <a:pPr algn="ctr" defTabSz="222250">
              <a:lnSpc>
                <a:spcPct val="90000"/>
              </a:lnSpc>
              <a:spcAft>
                <a:spcPct val="35000"/>
              </a:spcAft>
              <a:defRPr/>
            </a:pPr>
            <a:endParaRPr lang="de-DE" sz="50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896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el 1"/>
          <p:cNvSpPr>
            <a:spLocks noGrp="1"/>
          </p:cNvSpPr>
          <p:nvPr>
            <p:ph type="title"/>
          </p:nvPr>
        </p:nvSpPr>
        <p:spPr>
          <a:xfrm>
            <a:off x="990600" y="340519"/>
            <a:ext cx="3808413" cy="784225"/>
          </a:xfrm>
        </p:spPr>
        <p:txBody>
          <a:bodyPr/>
          <a:lstStyle/>
          <a:p>
            <a:r>
              <a:rPr lang="de-DE" dirty="0">
                <a:latin typeface="Arial" charset="0"/>
              </a:rPr>
              <a:t>Patient </a:t>
            </a:r>
            <a:r>
              <a:rPr lang="de-DE" dirty="0" err="1">
                <a:latin typeface="Arial" charset="0"/>
              </a:rPr>
              <a:t>gériatrique</a:t>
            </a:r>
            <a:endParaRPr lang="de-DE" dirty="0">
              <a:solidFill>
                <a:srgbClr val="FF0000"/>
              </a:solidFill>
              <a:latin typeface="Arial" charset="0"/>
            </a:endParaRP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1267359"/>
              </p:ext>
            </p:extLst>
          </p:nvPr>
        </p:nvGraphicFramePr>
        <p:xfrm>
          <a:off x="238736" y="1052736"/>
          <a:ext cx="8581735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feil nach rechts 4"/>
          <p:cNvSpPr/>
          <p:nvPr/>
        </p:nvSpPr>
        <p:spPr>
          <a:xfrm>
            <a:off x="2267744" y="2132856"/>
            <a:ext cx="1368152" cy="288032"/>
          </a:xfrm>
          <a:prstGeom prst="rightArrow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11535" tIns="24721" rIns="411535" bIns="24723" spcCol="1270" anchor="ctr"/>
          <a:lstStyle/>
          <a:p>
            <a:pPr algn="ctr" defTabSz="222250">
              <a:lnSpc>
                <a:spcPct val="90000"/>
              </a:lnSpc>
              <a:spcAft>
                <a:spcPct val="35000"/>
              </a:spcAft>
              <a:defRPr/>
            </a:pPr>
            <a:endParaRPr lang="de-DE" sz="500">
              <a:solidFill>
                <a:srgbClr val="003300"/>
              </a:solidFill>
            </a:endParaRPr>
          </a:p>
        </p:txBody>
      </p:sp>
      <p:sp>
        <p:nvSpPr>
          <p:cNvPr id="6" name="Pfeil nach rechts 5"/>
          <p:cNvSpPr/>
          <p:nvPr/>
        </p:nvSpPr>
        <p:spPr>
          <a:xfrm flipV="1">
            <a:off x="5220072" y="2132856"/>
            <a:ext cx="1368152" cy="288032"/>
          </a:xfrm>
          <a:prstGeom prst="rightArrow">
            <a:avLst/>
          </a:prstGeom>
          <a:noFill/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11535" tIns="24721" rIns="411535" bIns="24723" spcCol="1270" anchor="ctr"/>
          <a:lstStyle/>
          <a:p>
            <a:pPr algn="ctr" defTabSz="222250">
              <a:lnSpc>
                <a:spcPct val="90000"/>
              </a:lnSpc>
              <a:spcAft>
                <a:spcPct val="35000"/>
              </a:spcAft>
              <a:defRPr/>
            </a:pPr>
            <a:endParaRPr lang="de-DE" sz="50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4111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charset="0"/>
              </a:rPr>
              <a:t>Equipe multi-</a:t>
            </a:r>
            <a:r>
              <a:rPr lang="de-DE" dirty="0" err="1">
                <a:latin typeface="Arial" charset="0"/>
              </a:rPr>
              <a:t>professionnelle</a:t>
            </a:r>
            <a:endParaRPr lang="de-DE" dirty="0">
              <a:latin typeface="Arial" charset="0"/>
            </a:endParaRPr>
          </a:p>
        </p:txBody>
      </p:sp>
      <p:grpSp>
        <p:nvGrpSpPr>
          <p:cNvPr id="49154" name="Gruppieren 1"/>
          <p:cNvGrpSpPr>
            <a:grpSpLocks/>
          </p:cNvGrpSpPr>
          <p:nvPr/>
        </p:nvGrpSpPr>
        <p:grpSpPr bwMode="auto">
          <a:xfrm>
            <a:off x="1317625" y="1347788"/>
            <a:ext cx="7431088" cy="4581192"/>
            <a:chOff x="1577953" y="1276553"/>
            <a:chExt cx="7430465" cy="4579827"/>
          </a:xfrm>
        </p:grpSpPr>
        <p:sp>
          <p:nvSpPr>
            <p:cNvPr id="49158" name="Oval 9"/>
            <p:cNvSpPr>
              <a:spLocks noChangeArrowheads="1"/>
            </p:cNvSpPr>
            <p:nvPr/>
          </p:nvSpPr>
          <p:spPr bwMode="auto">
            <a:xfrm>
              <a:off x="3339778" y="1985739"/>
              <a:ext cx="3059112" cy="3059113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FontTx/>
                <a:buNone/>
              </a:pPr>
              <a:endParaRPr lang="de-DE" sz="1000">
                <a:solidFill>
                  <a:srgbClr val="000000"/>
                </a:solidFill>
                <a:latin typeface="Arial" charset="0"/>
                <a:cs typeface="Tahoma" charset="0"/>
              </a:endParaRPr>
            </a:p>
          </p:txBody>
        </p:sp>
        <p:sp>
          <p:nvSpPr>
            <p:cNvPr id="49159" name="Oval 9"/>
            <p:cNvSpPr>
              <a:spLocks noChangeArrowheads="1"/>
            </p:cNvSpPr>
            <p:nvPr/>
          </p:nvSpPr>
          <p:spPr bwMode="auto">
            <a:xfrm>
              <a:off x="3654103" y="2300064"/>
              <a:ext cx="2428875" cy="2430463"/>
            </a:xfrm>
            <a:prstGeom prst="ellipse">
              <a:avLst/>
            </a:prstGeom>
            <a:solidFill>
              <a:srgbClr val="FFC000">
                <a:alpha val="7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FontTx/>
                <a:buNone/>
              </a:pPr>
              <a:r>
                <a:rPr lang="de-DE" sz="1000">
                  <a:solidFill>
                    <a:srgbClr val="3D5C00"/>
                  </a:solidFill>
                  <a:latin typeface="Tahoma" charset="0"/>
                  <a:cs typeface="Tahoma" charset="0"/>
                </a:rPr>
                <a:t>Patienten</a:t>
              </a:r>
            </a:p>
          </p:txBody>
        </p:sp>
        <p:sp>
          <p:nvSpPr>
            <p:cNvPr id="49160" name="Rectangle 44"/>
            <p:cNvSpPr>
              <a:spLocks noChangeArrowheads="1"/>
            </p:cNvSpPr>
            <p:nvPr/>
          </p:nvSpPr>
          <p:spPr bwMode="auto">
            <a:xfrm>
              <a:off x="1577953" y="2157982"/>
              <a:ext cx="1577675" cy="584775"/>
            </a:xfrm>
            <a:prstGeom prst="rect">
              <a:avLst/>
            </a:prstGeom>
            <a:solidFill>
              <a:srgbClr val="D7FFA7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de-DE" sz="1600" dirty="0">
                  <a:solidFill>
                    <a:srgbClr val="000000"/>
                  </a:solidFill>
                  <a:highlight>
                    <a:srgbClr val="FFFF00"/>
                  </a:highlight>
                  <a:latin typeface="Tahoma" charset="0"/>
                  <a:cs typeface="Tahoma" charset="0"/>
                </a:rPr>
                <a:t>Physikalische</a:t>
              </a:r>
            </a:p>
            <a:p>
              <a:pPr algn="ctr">
                <a:buFontTx/>
                <a:buNone/>
              </a:pPr>
              <a:r>
                <a:rPr lang="de-DE" sz="1600" dirty="0">
                  <a:solidFill>
                    <a:srgbClr val="000000"/>
                  </a:solidFill>
                  <a:highlight>
                    <a:srgbClr val="FFFF00"/>
                  </a:highlight>
                  <a:latin typeface="Tahoma" charset="0"/>
                  <a:cs typeface="Tahoma" charset="0"/>
                </a:rPr>
                <a:t>Therapie</a:t>
              </a:r>
            </a:p>
          </p:txBody>
        </p:sp>
        <p:sp>
          <p:nvSpPr>
            <p:cNvPr id="49161" name="Text Box 12"/>
            <p:cNvSpPr txBox="1">
              <a:spLocks noChangeArrowheads="1"/>
            </p:cNvSpPr>
            <p:nvPr/>
          </p:nvSpPr>
          <p:spPr bwMode="auto">
            <a:xfrm>
              <a:off x="6767285" y="3355752"/>
              <a:ext cx="1106300" cy="338453"/>
            </a:xfrm>
            <a:prstGeom prst="rect">
              <a:avLst/>
            </a:prstGeom>
            <a:solidFill>
              <a:srgbClr val="D7FFA7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kumimoji="1" lang="de-DE" sz="1600" dirty="0" err="1">
                  <a:solidFill>
                    <a:srgbClr val="000000"/>
                  </a:solidFill>
                  <a:latin typeface="Tahoma" charset="0"/>
                </a:rPr>
                <a:t>Médicine</a:t>
              </a:r>
              <a:endParaRPr kumimoji="1" lang="de-DE" sz="1600" dirty="0">
                <a:solidFill>
                  <a:srgbClr val="000000"/>
                </a:solidFill>
                <a:latin typeface="Tahoma" charset="0"/>
              </a:endParaRPr>
            </a:p>
          </p:txBody>
        </p:sp>
        <p:sp>
          <p:nvSpPr>
            <p:cNvPr id="49162" name="Rectangle 13"/>
            <p:cNvSpPr>
              <a:spLocks noChangeArrowheads="1"/>
            </p:cNvSpPr>
            <p:nvPr/>
          </p:nvSpPr>
          <p:spPr bwMode="auto">
            <a:xfrm>
              <a:off x="6611615" y="2276252"/>
              <a:ext cx="1435100" cy="584601"/>
            </a:xfrm>
            <a:prstGeom prst="rect">
              <a:avLst/>
            </a:prstGeom>
            <a:solidFill>
              <a:srgbClr val="D7FFA7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de-DE" sz="1600" dirty="0">
                  <a:solidFill>
                    <a:srgbClr val="000000"/>
                  </a:solidFill>
                  <a:latin typeface="Tahoma" charset="0"/>
                  <a:cs typeface="Tahoma" charset="0"/>
                </a:rPr>
                <a:t>Services </a:t>
              </a:r>
              <a:r>
                <a:rPr lang="de-DE" sz="1600" dirty="0" err="1">
                  <a:solidFill>
                    <a:srgbClr val="000000"/>
                  </a:solidFill>
                  <a:latin typeface="Tahoma" charset="0"/>
                  <a:cs typeface="Tahoma" charset="0"/>
                </a:rPr>
                <a:t>sociaux</a:t>
              </a:r>
              <a:endParaRPr lang="de-DE" sz="1600" dirty="0">
                <a:solidFill>
                  <a:srgbClr val="000000"/>
                </a:solidFill>
                <a:latin typeface="Tahoma" charset="0"/>
                <a:cs typeface="Tahoma" charset="0"/>
              </a:endParaRPr>
            </a:p>
          </p:txBody>
        </p:sp>
        <p:sp>
          <p:nvSpPr>
            <p:cNvPr id="49163" name="Rectangle 15"/>
            <p:cNvSpPr>
              <a:spLocks noChangeArrowheads="1"/>
            </p:cNvSpPr>
            <p:nvPr/>
          </p:nvSpPr>
          <p:spPr bwMode="auto">
            <a:xfrm>
              <a:off x="4174736" y="2044476"/>
              <a:ext cx="1387604" cy="338453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de-DE" sz="1600" dirty="0" err="1">
                  <a:solidFill>
                    <a:srgbClr val="000000"/>
                  </a:solidFill>
                  <a:latin typeface="Tahoma" charset="0"/>
                  <a:cs typeface="Tahoma" charset="0"/>
                </a:rPr>
                <a:t>A</a:t>
              </a:r>
              <a:r>
                <a:rPr lang="de-DE" sz="1600" dirty="0" err="1" smtClean="0">
                  <a:solidFill>
                    <a:srgbClr val="000000"/>
                  </a:solidFill>
                  <a:latin typeface="Tahoma" charset="0"/>
                  <a:cs typeface="Tahoma" charset="0"/>
                </a:rPr>
                <a:t>llaitement</a:t>
              </a:r>
              <a:endParaRPr lang="de-DE" sz="1600" dirty="0">
                <a:solidFill>
                  <a:srgbClr val="000000"/>
                </a:solidFill>
                <a:latin typeface="Tahoma" charset="0"/>
                <a:cs typeface="Tahoma" charset="0"/>
              </a:endParaRPr>
            </a:p>
          </p:txBody>
        </p:sp>
        <p:sp>
          <p:nvSpPr>
            <p:cNvPr id="49164" name="Rectangle 16"/>
            <p:cNvSpPr>
              <a:spLocks noChangeArrowheads="1"/>
            </p:cNvSpPr>
            <p:nvPr/>
          </p:nvSpPr>
          <p:spPr bwMode="auto">
            <a:xfrm>
              <a:off x="2525196" y="1290663"/>
              <a:ext cx="1676921" cy="338453"/>
            </a:xfrm>
            <a:prstGeom prst="rect">
              <a:avLst/>
            </a:prstGeom>
            <a:solidFill>
              <a:srgbClr val="D7FFA7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de-DE" sz="1600" dirty="0" err="1">
                  <a:solidFill>
                    <a:srgbClr val="000000"/>
                  </a:solidFill>
                  <a:latin typeface="Tahoma" charset="0"/>
                  <a:cs typeface="Tahoma" charset="0"/>
                </a:rPr>
                <a:t>Kinésithérapie</a:t>
              </a:r>
              <a:endParaRPr lang="de-DE" sz="1600" dirty="0">
                <a:solidFill>
                  <a:srgbClr val="000000"/>
                </a:solidFill>
                <a:latin typeface="Tahoma" charset="0"/>
                <a:cs typeface="Tahoma" charset="0"/>
              </a:endParaRPr>
            </a:p>
          </p:txBody>
        </p:sp>
        <p:sp>
          <p:nvSpPr>
            <p:cNvPr id="49165" name="Line 17"/>
            <p:cNvSpPr>
              <a:spLocks noChangeShapeType="1"/>
            </p:cNvSpPr>
            <p:nvPr/>
          </p:nvSpPr>
          <p:spPr bwMode="auto">
            <a:xfrm>
              <a:off x="6155904" y="4358258"/>
              <a:ext cx="476250" cy="24923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66" name="Line 18"/>
            <p:cNvSpPr>
              <a:spLocks noChangeShapeType="1"/>
            </p:cNvSpPr>
            <p:nvPr/>
          </p:nvSpPr>
          <p:spPr bwMode="auto">
            <a:xfrm>
              <a:off x="6240035" y="1630389"/>
              <a:ext cx="451724" cy="527594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67" name="Rectangle 19"/>
            <p:cNvSpPr>
              <a:spLocks noChangeArrowheads="1"/>
            </p:cNvSpPr>
            <p:nvPr/>
          </p:nvSpPr>
          <p:spPr bwMode="auto">
            <a:xfrm>
              <a:off x="5116055" y="1276553"/>
              <a:ext cx="1523046" cy="338453"/>
            </a:xfrm>
            <a:prstGeom prst="rect">
              <a:avLst/>
            </a:prstGeom>
            <a:solidFill>
              <a:srgbClr val="D7FFA7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de-DE" sz="1600" dirty="0" err="1">
                  <a:solidFill>
                    <a:srgbClr val="000000"/>
                  </a:solidFill>
                  <a:latin typeface="Tahoma" charset="0"/>
                  <a:cs typeface="Tahoma" charset="0"/>
                </a:rPr>
                <a:t>Ergothérapie</a:t>
              </a:r>
              <a:endParaRPr lang="de-DE" sz="1600" dirty="0">
                <a:solidFill>
                  <a:srgbClr val="000000"/>
                </a:solidFill>
                <a:latin typeface="Tahoma" charset="0"/>
                <a:cs typeface="Tahoma" charset="0"/>
              </a:endParaRPr>
            </a:p>
          </p:txBody>
        </p:sp>
        <p:sp>
          <p:nvSpPr>
            <p:cNvPr id="49168" name="Rectangle 21"/>
            <p:cNvSpPr>
              <a:spLocks noChangeArrowheads="1"/>
            </p:cNvSpPr>
            <p:nvPr/>
          </p:nvSpPr>
          <p:spPr bwMode="auto">
            <a:xfrm>
              <a:off x="1746614" y="4436839"/>
              <a:ext cx="1479768" cy="338453"/>
            </a:xfrm>
            <a:prstGeom prst="rect">
              <a:avLst/>
            </a:prstGeom>
            <a:solidFill>
              <a:srgbClr val="D7FFA7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de-DE" sz="1600" dirty="0" err="1">
                  <a:solidFill>
                    <a:srgbClr val="000000"/>
                  </a:solidFill>
                  <a:latin typeface="Tahoma" charset="0"/>
                  <a:cs typeface="Tahoma" charset="0"/>
                </a:rPr>
                <a:t>Orthophonie</a:t>
              </a:r>
              <a:endParaRPr lang="de-DE" sz="1600" dirty="0">
                <a:solidFill>
                  <a:srgbClr val="000000"/>
                </a:solidFill>
                <a:latin typeface="Tahoma" charset="0"/>
                <a:cs typeface="Tahoma" charset="0"/>
              </a:endParaRPr>
            </a:p>
          </p:txBody>
        </p:sp>
        <p:sp>
          <p:nvSpPr>
            <p:cNvPr id="49169" name="Line 25"/>
            <p:cNvSpPr>
              <a:spLocks noChangeShapeType="1"/>
            </p:cNvSpPr>
            <p:nvPr/>
          </p:nvSpPr>
          <p:spPr bwMode="auto">
            <a:xfrm>
              <a:off x="2509515" y="3828865"/>
              <a:ext cx="234948" cy="607974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70" name="Rectangle 14"/>
            <p:cNvSpPr>
              <a:spLocks noChangeArrowheads="1"/>
            </p:cNvSpPr>
            <p:nvPr/>
          </p:nvSpPr>
          <p:spPr bwMode="auto">
            <a:xfrm>
              <a:off x="2885207" y="5517927"/>
              <a:ext cx="1736228" cy="338453"/>
            </a:xfrm>
            <a:prstGeom prst="rect">
              <a:avLst/>
            </a:prstGeom>
            <a:solidFill>
              <a:srgbClr val="D7FFA7"/>
            </a:solidFill>
            <a:ln w="9525">
              <a:solidFill>
                <a:srgbClr val="3D5C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de-DE" sz="1600" dirty="0">
                  <a:solidFill>
                    <a:srgbClr val="000000"/>
                  </a:solidFill>
                  <a:latin typeface="Tahoma" charset="0"/>
                  <a:cs typeface="Tahoma" charset="0"/>
                </a:rPr>
                <a:t>Aide spirituelle</a:t>
              </a:r>
            </a:p>
          </p:txBody>
        </p:sp>
        <p:sp>
          <p:nvSpPr>
            <p:cNvPr id="49171" name="Rectangle 20"/>
            <p:cNvSpPr>
              <a:spLocks noChangeArrowheads="1"/>
            </p:cNvSpPr>
            <p:nvPr/>
          </p:nvSpPr>
          <p:spPr bwMode="auto">
            <a:xfrm>
              <a:off x="5133896" y="5517927"/>
              <a:ext cx="2212280" cy="338453"/>
            </a:xfrm>
            <a:prstGeom prst="rect">
              <a:avLst/>
            </a:prstGeom>
            <a:solidFill>
              <a:srgbClr val="D7FFA7"/>
            </a:solidFill>
            <a:ln w="9525">
              <a:solidFill>
                <a:srgbClr val="3D5C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de-DE" sz="1600" dirty="0">
                  <a:solidFill>
                    <a:srgbClr val="000000"/>
                  </a:solidFill>
                  <a:latin typeface="Tahoma" charset="0"/>
                  <a:cs typeface="Tahoma" charset="0"/>
                </a:rPr>
                <a:t>Conseil en </a:t>
              </a:r>
              <a:r>
                <a:rPr lang="de-DE" sz="1600" dirty="0" err="1">
                  <a:solidFill>
                    <a:srgbClr val="000000"/>
                  </a:solidFill>
                  <a:latin typeface="Tahoma" charset="0"/>
                  <a:cs typeface="Tahoma" charset="0"/>
                </a:rPr>
                <a:t>nutrition</a:t>
              </a:r>
              <a:endParaRPr lang="de-DE" sz="1600" dirty="0">
                <a:solidFill>
                  <a:srgbClr val="000000"/>
                </a:solidFill>
                <a:latin typeface="Tahoma" charset="0"/>
                <a:cs typeface="Tahoma" charset="0"/>
              </a:endParaRPr>
            </a:p>
          </p:txBody>
        </p:sp>
        <p:sp>
          <p:nvSpPr>
            <p:cNvPr id="49172" name="Line 27"/>
            <p:cNvSpPr>
              <a:spLocks noChangeShapeType="1"/>
            </p:cNvSpPr>
            <p:nvPr/>
          </p:nvSpPr>
          <p:spPr bwMode="auto">
            <a:xfrm>
              <a:off x="4351015" y="5686202"/>
              <a:ext cx="1095375" cy="476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73" name="Line 30"/>
            <p:cNvSpPr>
              <a:spLocks noChangeShapeType="1"/>
            </p:cNvSpPr>
            <p:nvPr/>
          </p:nvSpPr>
          <p:spPr bwMode="auto">
            <a:xfrm flipV="1">
              <a:off x="7094215" y="3695477"/>
              <a:ext cx="114300" cy="74295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74" name="Line 31"/>
            <p:cNvSpPr>
              <a:spLocks noChangeShapeType="1"/>
            </p:cNvSpPr>
            <p:nvPr/>
          </p:nvSpPr>
          <p:spPr bwMode="auto">
            <a:xfrm>
              <a:off x="5498778" y="4907793"/>
              <a:ext cx="404813" cy="57150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75" name="Line 32"/>
            <p:cNvSpPr>
              <a:spLocks noChangeShapeType="1"/>
            </p:cNvSpPr>
            <p:nvPr/>
          </p:nvSpPr>
          <p:spPr bwMode="auto">
            <a:xfrm flipV="1">
              <a:off x="3804915" y="4869160"/>
              <a:ext cx="379413" cy="648767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76" name="Line 33"/>
            <p:cNvSpPr>
              <a:spLocks noChangeShapeType="1"/>
            </p:cNvSpPr>
            <p:nvPr/>
          </p:nvSpPr>
          <p:spPr bwMode="auto">
            <a:xfrm flipV="1">
              <a:off x="3112765" y="4293094"/>
              <a:ext cx="451123" cy="314401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77" name="Line 35"/>
            <p:cNvSpPr>
              <a:spLocks noChangeShapeType="1"/>
            </p:cNvSpPr>
            <p:nvPr/>
          </p:nvSpPr>
          <p:spPr bwMode="auto">
            <a:xfrm>
              <a:off x="6398890" y="3525614"/>
              <a:ext cx="430213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78" name="Line 36"/>
            <p:cNvSpPr>
              <a:spLocks noChangeShapeType="1"/>
            </p:cNvSpPr>
            <p:nvPr/>
          </p:nvSpPr>
          <p:spPr bwMode="auto">
            <a:xfrm flipV="1">
              <a:off x="6112818" y="2436849"/>
              <a:ext cx="492447" cy="196587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79" name="Line 38"/>
            <p:cNvSpPr>
              <a:spLocks noChangeShapeType="1"/>
            </p:cNvSpPr>
            <p:nvPr/>
          </p:nvSpPr>
          <p:spPr bwMode="auto">
            <a:xfrm flipH="1" flipV="1">
              <a:off x="7094215" y="2633439"/>
              <a:ext cx="114300" cy="722313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80" name="Line 39"/>
            <p:cNvSpPr>
              <a:spLocks noChangeShapeType="1"/>
            </p:cNvSpPr>
            <p:nvPr/>
          </p:nvSpPr>
          <p:spPr bwMode="auto">
            <a:xfrm>
              <a:off x="3901752" y="1630389"/>
              <a:ext cx="282575" cy="551856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81" name="Line 40"/>
            <p:cNvSpPr>
              <a:spLocks noChangeShapeType="1"/>
            </p:cNvSpPr>
            <p:nvPr/>
          </p:nvSpPr>
          <p:spPr bwMode="auto">
            <a:xfrm flipH="1">
              <a:off x="5446388" y="1628799"/>
              <a:ext cx="177653" cy="52918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82" name="Line 41"/>
            <p:cNvSpPr>
              <a:spLocks noChangeShapeType="1"/>
            </p:cNvSpPr>
            <p:nvPr/>
          </p:nvSpPr>
          <p:spPr bwMode="auto">
            <a:xfrm>
              <a:off x="4282768" y="1431313"/>
              <a:ext cx="833603" cy="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83" name="Rectangle 43"/>
            <p:cNvSpPr>
              <a:spLocks noChangeArrowheads="1"/>
            </p:cNvSpPr>
            <p:nvPr/>
          </p:nvSpPr>
          <p:spPr bwMode="auto">
            <a:xfrm>
              <a:off x="6691758" y="4438427"/>
              <a:ext cx="2316660" cy="338554"/>
            </a:xfrm>
            <a:prstGeom prst="rect">
              <a:avLst/>
            </a:prstGeom>
            <a:solidFill>
              <a:srgbClr val="D7FFA7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de-DE" sz="1600">
                  <a:solidFill>
                    <a:srgbClr val="000000"/>
                  </a:solidFill>
                  <a:latin typeface="Tahoma" charset="0"/>
                  <a:cs typeface="Tahoma" charset="0"/>
                </a:rPr>
                <a:t>(Neuro-)Psychologie</a:t>
              </a:r>
            </a:p>
          </p:txBody>
        </p:sp>
        <p:sp>
          <p:nvSpPr>
            <p:cNvPr id="49184" name="Line 45"/>
            <p:cNvSpPr>
              <a:spLocks noChangeShapeType="1"/>
            </p:cNvSpPr>
            <p:nvPr/>
          </p:nvSpPr>
          <p:spPr bwMode="auto">
            <a:xfrm>
              <a:off x="2759283" y="3478867"/>
              <a:ext cx="580496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85" name="Oval 10"/>
            <p:cNvSpPr>
              <a:spLocks noChangeArrowheads="1"/>
            </p:cNvSpPr>
            <p:nvPr/>
          </p:nvSpPr>
          <p:spPr bwMode="auto">
            <a:xfrm>
              <a:off x="4239890" y="2885852"/>
              <a:ext cx="1258888" cy="1258887"/>
            </a:xfrm>
            <a:prstGeom prst="ellipse">
              <a:avLst/>
            </a:prstGeom>
            <a:solidFill>
              <a:srgbClr val="F21E1E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buFontTx/>
                <a:buNone/>
              </a:pPr>
              <a:r>
                <a:rPr lang="de-DE" sz="2000">
                  <a:solidFill>
                    <a:srgbClr val="000000"/>
                  </a:solidFill>
                  <a:latin typeface="Tahoma" charset="0"/>
                  <a:cs typeface="Tahoma" charset="0"/>
                </a:rPr>
                <a:t>Patient</a:t>
              </a:r>
            </a:p>
          </p:txBody>
        </p:sp>
        <p:sp>
          <p:nvSpPr>
            <p:cNvPr id="49186" name="Text Box 23"/>
            <p:cNvSpPr txBox="1">
              <a:spLocks noChangeArrowheads="1"/>
            </p:cNvSpPr>
            <p:nvPr/>
          </p:nvSpPr>
          <p:spPr bwMode="auto">
            <a:xfrm>
              <a:off x="3974778" y="4127277"/>
              <a:ext cx="178752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Tx/>
                <a:buNone/>
              </a:pPr>
              <a:r>
                <a:rPr kumimoji="1" lang="de-DE" sz="1200" dirty="0" err="1" smtClean="0">
                  <a:solidFill>
                    <a:srgbClr val="000000"/>
                  </a:solidFill>
                  <a:latin typeface="Tahoma" charset="0"/>
                </a:rPr>
                <a:t>Inclure</a:t>
              </a:r>
              <a:r>
                <a:rPr kumimoji="1" lang="de-DE" sz="1200" dirty="0" smtClean="0">
                  <a:solidFill>
                    <a:srgbClr val="000000"/>
                  </a:solidFill>
                  <a:latin typeface="Tahoma" charset="0"/>
                </a:rPr>
                <a:t> la  </a:t>
              </a:r>
              <a:endParaRPr kumimoji="1" lang="de-DE" sz="1200" dirty="0">
                <a:solidFill>
                  <a:srgbClr val="000000"/>
                </a:solidFill>
                <a:latin typeface="Tahoma" charset="0"/>
              </a:endParaRPr>
            </a:p>
            <a:p>
              <a:pPr algn="ctr">
                <a:buFontTx/>
                <a:buNone/>
              </a:pPr>
              <a:r>
                <a:rPr kumimoji="1" lang="de-DE" sz="1200" dirty="0" err="1" smtClean="0">
                  <a:solidFill>
                    <a:srgbClr val="000000"/>
                  </a:solidFill>
                  <a:latin typeface="Tahoma" charset="0"/>
                </a:rPr>
                <a:t>famille</a:t>
              </a:r>
              <a:endParaRPr kumimoji="1" lang="de-DE" sz="1200" dirty="0">
                <a:solidFill>
                  <a:srgbClr val="000000"/>
                </a:solidFill>
                <a:latin typeface="Tahoma" charset="0"/>
              </a:endParaRPr>
            </a:p>
          </p:txBody>
        </p:sp>
        <p:sp>
          <p:nvSpPr>
            <p:cNvPr id="49187" name="Text Box 22"/>
            <p:cNvSpPr txBox="1">
              <a:spLocks noChangeArrowheads="1"/>
            </p:cNvSpPr>
            <p:nvPr/>
          </p:nvSpPr>
          <p:spPr bwMode="auto">
            <a:xfrm rot="-44504">
              <a:off x="3906515" y="2449289"/>
              <a:ext cx="19240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Tx/>
                <a:buNone/>
              </a:pPr>
              <a:r>
                <a:rPr kumimoji="1" lang="de-DE" sz="1800">
                  <a:solidFill>
                    <a:srgbClr val="000000"/>
                  </a:solidFill>
                  <a:latin typeface="Tahoma" charset="0"/>
                </a:rPr>
                <a:t>ATP-G</a:t>
              </a:r>
            </a:p>
          </p:txBody>
        </p:sp>
        <p:sp>
          <p:nvSpPr>
            <p:cNvPr id="49188" name="Line 29"/>
            <p:cNvSpPr>
              <a:spLocks noChangeShapeType="1"/>
            </p:cNvSpPr>
            <p:nvPr/>
          </p:nvSpPr>
          <p:spPr bwMode="auto">
            <a:xfrm flipV="1">
              <a:off x="6035353" y="4776562"/>
              <a:ext cx="876300" cy="736105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9189" name="Line 26"/>
            <p:cNvSpPr>
              <a:spLocks noChangeShapeType="1"/>
            </p:cNvSpPr>
            <p:nvPr/>
          </p:nvSpPr>
          <p:spPr bwMode="auto">
            <a:xfrm>
              <a:off x="2868291" y="4776564"/>
              <a:ext cx="882650" cy="741363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49155" name="Rectangle 14"/>
          <p:cNvSpPr>
            <a:spLocks noChangeArrowheads="1"/>
          </p:cNvSpPr>
          <p:nvPr/>
        </p:nvSpPr>
        <p:spPr bwMode="auto">
          <a:xfrm>
            <a:off x="251521" y="3429000"/>
            <a:ext cx="2808312" cy="584776"/>
          </a:xfrm>
          <a:prstGeom prst="rect">
            <a:avLst/>
          </a:prstGeom>
          <a:solidFill>
            <a:srgbClr val="D7FFA7"/>
          </a:solidFill>
          <a:ln w="9525">
            <a:solidFill>
              <a:srgbClr val="3D5C00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de-DE" sz="1600" dirty="0" err="1">
                <a:solidFill>
                  <a:srgbClr val="000000"/>
                </a:solidFill>
                <a:latin typeface="Tahoma" charset="0"/>
                <a:cs typeface="Tahoma" charset="0"/>
              </a:rPr>
              <a:t>Autres</a:t>
            </a:r>
            <a:r>
              <a:rPr lang="de-DE" sz="1600" dirty="0">
                <a:solidFill>
                  <a:srgbClr val="000000"/>
                </a:solidFill>
                <a:latin typeface="Tahoma" charset="0"/>
                <a:cs typeface="Tahoma" charset="0"/>
              </a:rPr>
              <a:t> </a:t>
            </a:r>
            <a:r>
              <a:rPr lang="de-DE" sz="1600" dirty="0" err="1">
                <a:solidFill>
                  <a:srgbClr val="000000"/>
                </a:solidFill>
                <a:latin typeface="Tahoma" charset="0"/>
                <a:cs typeface="Tahoma" charset="0"/>
              </a:rPr>
              <a:t>groupes</a:t>
            </a:r>
            <a:r>
              <a:rPr lang="de-DE" sz="1600" dirty="0">
                <a:solidFill>
                  <a:srgbClr val="000000"/>
                </a:solidFill>
                <a:latin typeface="Tahoma" charset="0"/>
                <a:cs typeface="Tahoma" charset="0"/>
              </a:rPr>
              <a:t> de </a:t>
            </a:r>
            <a:r>
              <a:rPr lang="de-DE" sz="1600" dirty="0" err="1">
                <a:solidFill>
                  <a:srgbClr val="000000"/>
                </a:solidFill>
                <a:latin typeface="Tahoma" charset="0"/>
                <a:cs typeface="Tahoma" charset="0"/>
              </a:rPr>
              <a:t>métiers</a:t>
            </a:r>
            <a:r>
              <a:rPr lang="de-DE" sz="1600" dirty="0">
                <a:solidFill>
                  <a:srgbClr val="000000"/>
                </a:solidFill>
                <a:latin typeface="Tahoma" charset="0"/>
                <a:cs typeface="Tahoma" charset="0"/>
              </a:rPr>
              <a:t>…</a:t>
            </a:r>
          </a:p>
        </p:txBody>
      </p:sp>
      <p:sp>
        <p:nvSpPr>
          <p:cNvPr id="49156" name="Line 41"/>
          <p:cNvSpPr>
            <a:spLocks noChangeShapeType="1"/>
          </p:cNvSpPr>
          <p:nvPr/>
        </p:nvSpPr>
        <p:spPr bwMode="auto">
          <a:xfrm flipV="1">
            <a:off x="2508250" y="1679575"/>
            <a:ext cx="387350" cy="528638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9157" name="Line 41"/>
          <p:cNvSpPr>
            <a:spLocks noChangeShapeType="1"/>
          </p:cNvSpPr>
          <p:nvPr/>
        </p:nvSpPr>
        <p:spPr bwMode="auto">
          <a:xfrm flipV="1">
            <a:off x="2214563" y="2816225"/>
            <a:ext cx="47625" cy="55721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12659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Concept de traitement spécifique à la gériatrie</a:t>
            </a:r>
            <a:r>
              <a:rPr lang="de-DE" dirty="0"/>
              <a:t/>
            </a:r>
            <a:br>
              <a:rPr lang="de-DE" dirty="0"/>
            </a:br>
            <a:endParaRPr lang="de-DE" dirty="0">
              <a:latin typeface="Arial" charset="0"/>
            </a:endParaRPr>
          </a:p>
        </p:txBody>
      </p:sp>
      <p:sp>
        <p:nvSpPr>
          <p:cNvPr id="72706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FR" sz="2000" b="1" dirty="0">
                <a:latin typeface="Arial" charset="0"/>
              </a:rPr>
              <a:t>Approche thérapeutique généraliste avec une expertise gériatrique spécifique</a:t>
            </a:r>
          </a:p>
          <a:p>
            <a:pPr>
              <a:defRPr/>
            </a:pPr>
            <a:endParaRPr lang="fr-FR" sz="2000" b="1" dirty="0">
              <a:latin typeface="Arial" charset="0"/>
            </a:endParaRPr>
          </a:p>
          <a:p>
            <a:pPr>
              <a:defRPr/>
            </a:pPr>
            <a:r>
              <a:rPr lang="fr-FR" sz="2000" dirty="0">
                <a:latin typeface="Arial" charset="0"/>
              </a:rPr>
              <a:t>Prise en compte des facteurs contextuels </a:t>
            </a:r>
          </a:p>
          <a:p>
            <a:pPr>
              <a:defRPr/>
            </a:pPr>
            <a:endParaRPr lang="fr-FR" sz="2000" dirty="0">
              <a:latin typeface="Arial" charset="0"/>
            </a:endParaRPr>
          </a:p>
          <a:p>
            <a:pPr>
              <a:defRPr/>
            </a:pPr>
            <a:r>
              <a:rPr lang="fr-FR" sz="2000" dirty="0">
                <a:latin typeface="Arial" charset="0"/>
              </a:rPr>
              <a:t>Recensement des ressources et des risques (CGA)</a:t>
            </a:r>
          </a:p>
          <a:p>
            <a:pPr>
              <a:defRPr/>
            </a:pPr>
            <a:endParaRPr lang="fr-FR" sz="2000" b="1" dirty="0">
              <a:latin typeface="Arial" charset="0"/>
            </a:endParaRPr>
          </a:p>
          <a:p>
            <a:pPr>
              <a:defRPr/>
            </a:pPr>
            <a:r>
              <a:rPr lang="fr-FR" sz="2000" b="1" dirty="0">
                <a:latin typeface="Arial" charset="0"/>
              </a:rPr>
              <a:t>Hiérarchisation des traitements</a:t>
            </a:r>
          </a:p>
          <a:p>
            <a:pPr>
              <a:defRPr/>
            </a:pPr>
            <a:endParaRPr lang="fr-FR" sz="2000" b="1" dirty="0">
              <a:latin typeface="Arial" charset="0"/>
            </a:endParaRPr>
          </a:p>
          <a:p>
            <a:pPr>
              <a:defRPr/>
            </a:pPr>
            <a:r>
              <a:rPr lang="fr-FR" sz="2000" dirty="0">
                <a:latin typeface="Arial" charset="0"/>
              </a:rPr>
              <a:t>Interdisciplinaire, approche d'intervention </a:t>
            </a:r>
            <a:r>
              <a:rPr lang="fr-FR" sz="2000" dirty="0" err="1">
                <a:latin typeface="Arial" charset="0"/>
              </a:rPr>
              <a:t>multiprofessionnelle</a:t>
            </a:r>
            <a:endParaRPr lang="fr-FR" sz="2000" dirty="0">
              <a:latin typeface="Arial" charset="0"/>
            </a:endParaRPr>
          </a:p>
          <a:p>
            <a:pPr>
              <a:defRPr/>
            </a:pPr>
            <a:endParaRPr lang="fr-FR" sz="2000" dirty="0">
              <a:latin typeface="Arial" charset="0"/>
            </a:endParaRPr>
          </a:p>
          <a:p>
            <a:pPr>
              <a:defRPr/>
            </a:pPr>
            <a:r>
              <a:rPr lang="fr-FR" sz="2000" dirty="0">
                <a:latin typeface="Arial" charset="0"/>
              </a:rPr>
              <a:t>Simultanément : prévention, soins aigus, réadaptation, soins palliatifs</a:t>
            </a:r>
          </a:p>
          <a:p>
            <a:pPr>
              <a:defRPr/>
            </a:pPr>
            <a:endParaRPr lang="de-DE" sz="2000" dirty="0">
              <a:latin typeface="Arial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4294967295"/>
          </p:nvPr>
        </p:nvSpPr>
        <p:spPr>
          <a:xfrm>
            <a:off x="1000125" y="6248400"/>
            <a:ext cx="33416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 </a:t>
            </a:r>
          </a:p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01700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el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608888" cy="720080"/>
          </a:xfrm>
        </p:spPr>
        <p:txBody>
          <a:bodyPr/>
          <a:lstStyle/>
          <a:p>
            <a:pPr algn="ctr"/>
            <a:r>
              <a:rPr lang="fr-FR" sz="2400" dirty="0"/>
              <a:t>Prioriser les traitements d'un point de vue gériatrique</a:t>
            </a:r>
            <a:endParaRPr lang="de-DE" sz="2400" b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00125" y="1412875"/>
            <a:ext cx="7608888" cy="4681538"/>
          </a:xfrm>
        </p:spPr>
        <p:txBody>
          <a:bodyPr/>
          <a:lstStyle/>
          <a:p>
            <a:pPr>
              <a:defRPr/>
            </a:pPr>
            <a:r>
              <a:rPr lang="fr-FR" sz="2000" dirty="0"/>
              <a:t>Tous les diagnostics n'ont pas valeur de maladie</a:t>
            </a:r>
          </a:p>
          <a:p>
            <a:pPr>
              <a:defRPr/>
            </a:pPr>
            <a:r>
              <a:rPr lang="fr-FR" sz="2000" dirty="0"/>
              <a:t>Lignes directrices générales non transférables</a:t>
            </a:r>
          </a:p>
          <a:p>
            <a:pPr>
              <a:defRPr/>
            </a:pPr>
            <a:endParaRPr lang="fr-FR" sz="2000" dirty="0"/>
          </a:p>
          <a:p>
            <a:pPr>
              <a:defRPr/>
            </a:pPr>
            <a:r>
              <a:rPr lang="fr-FR" sz="2000" dirty="0"/>
              <a:t>Autre focalisation du traitement </a:t>
            </a:r>
          </a:p>
          <a:p>
            <a:pPr marL="0" indent="0">
              <a:buNone/>
              <a:defRPr/>
            </a:pPr>
            <a:r>
              <a:rPr lang="fr-FR" sz="2000" dirty="0"/>
              <a:t>	- quelles maladies / déficiences</a:t>
            </a:r>
          </a:p>
          <a:p>
            <a:pPr marL="0" indent="0">
              <a:buNone/>
              <a:defRPr/>
            </a:pPr>
            <a:r>
              <a:rPr lang="fr-FR" sz="2000" dirty="0"/>
              <a:t>	- dans quelle mesure ? avec quels moyens ?</a:t>
            </a:r>
          </a:p>
          <a:p>
            <a:pPr marL="0" indent="0">
              <a:buNone/>
              <a:defRPr/>
            </a:pPr>
            <a:r>
              <a:rPr lang="fr-FR" sz="2000" dirty="0"/>
              <a:t>	- Résistance </a:t>
            </a:r>
            <a:r>
              <a:rPr lang="fr-FR" sz="2000" dirty="0">
                <a:highlight>
                  <a:srgbClr val="FFFF00"/>
                </a:highlight>
              </a:rPr>
              <a:t>au stress </a:t>
            </a:r>
            <a:r>
              <a:rPr lang="fr-FR" sz="2000" dirty="0" smtClean="0">
                <a:highlight>
                  <a:srgbClr val="FFFF00"/>
                </a:highlight>
              </a:rPr>
              <a:t>? </a:t>
            </a:r>
            <a:r>
              <a:rPr lang="fr-FR" sz="2000" dirty="0" smtClean="0"/>
              <a:t>limitée </a:t>
            </a:r>
            <a:r>
              <a:rPr lang="fr-FR" sz="2000" dirty="0"/>
              <a:t>par des ressources 	restreintes</a:t>
            </a:r>
          </a:p>
          <a:p>
            <a:pPr>
              <a:defRPr/>
            </a:pPr>
            <a:endParaRPr lang="fr-FR" sz="2000" dirty="0"/>
          </a:p>
          <a:p>
            <a:pPr marL="0" indent="0">
              <a:buNone/>
              <a:defRPr/>
            </a:pPr>
            <a:r>
              <a:rPr lang="fr-FR" sz="2000" dirty="0"/>
              <a:t>-&gt;Maintien de l'indépendance et de l'autonomie</a:t>
            </a:r>
          </a:p>
          <a:p>
            <a:pPr marL="0" indent="0">
              <a:buNone/>
              <a:defRPr/>
            </a:pPr>
            <a:r>
              <a:rPr lang="fr-FR" sz="2000" dirty="0"/>
              <a:t>-&gt;Réduction de la dépendance aux soins</a:t>
            </a:r>
          </a:p>
          <a:p>
            <a:pPr marL="0" indent="0">
              <a:buNone/>
              <a:defRPr/>
            </a:pPr>
            <a:r>
              <a:rPr lang="fr-FR" sz="2000" dirty="0"/>
              <a:t>-&gt;Qualité de vie</a:t>
            </a:r>
          </a:p>
          <a:p>
            <a:pPr marL="0" indent="0">
              <a:buFont typeface="Times New Roman" charset="0"/>
              <a:buNone/>
              <a:defRPr/>
            </a:pPr>
            <a:endParaRPr lang="de-DE" sz="2000" dirty="0"/>
          </a:p>
          <a:p>
            <a:pPr>
              <a:defRPr/>
            </a:pPr>
            <a:endParaRPr lang="de-DE" sz="20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4294967295"/>
          </p:nvPr>
        </p:nvSpPr>
        <p:spPr>
          <a:xfrm>
            <a:off x="1000125" y="6248400"/>
            <a:ext cx="33416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 </a:t>
            </a:r>
          </a:p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087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7872006"/>
              </p:ext>
            </p:extLst>
          </p:nvPr>
        </p:nvGraphicFramePr>
        <p:xfrm>
          <a:off x="145480" y="1137444"/>
          <a:ext cx="925252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6633"/>
            <a:ext cx="7417072" cy="778718"/>
          </a:xfrm>
        </p:spPr>
        <p:txBody>
          <a:bodyPr/>
          <a:lstStyle/>
          <a:p>
            <a:pPr eaLnBrk="1" hangingPunct="1">
              <a:defRPr/>
            </a:pPr>
            <a:r>
              <a:rPr lang="fr-FR" altLang="de-DE" dirty="0"/>
              <a:t>Personnes âgées et très âgées - un groupe de population en augmentation</a:t>
            </a:r>
            <a:endParaRPr lang="de-DE" alt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CFF5DAC-AA85-47BB-9C4A-63165252C11C}"/>
              </a:ext>
            </a:extLst>
          </p:cNvPr>
          <p:cNvSpPr txBox="1"/>
          <p:nvPr/>
        </p:nvSpPr>
        <p:spPr>
          <a:xfrm>
            <a:off x="1223628" y="6537426"/>
            <a:ext cx="66967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/>
              <a:t>* Source: Statistisches Bundesamt (https://www.destatis.de), 01. Juli 2020</a:t>
            </a:r>
          </a:p>
        </p:txBody>
      </p:sp>
    </p:spTree>
    <p:extLst>
      <p:ext uri="{BB962C8B-B14F-4D97-AF65-F5344CB8AC3E}">
        <p14:creationId xmlns:p14="http://schemas.microsoft.com/office/powerpoint/2010/main" val="33355840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Mon </a:t>
            </a:r>
            <a:r>
              <a:rPr lang="de-DE" dirty="0" err="1"/>
              <a:t>équipe</a:t>
            </a:r>
            <a:r>
              <a:rPr lang="de-DE" dirty="0"/>
              <a:t>/</a:t>
            </a:r>
            <a:r>
              <a:rPr lang="de-DE" dirty="0" err="1"/>
              <a:t>service</a:t>
            </a:r>
            <a:endParaRPr lang="de-DE" dirty="0"/>
          </a:p>
        </p:txBody>
      </p:sp>
      <p:pic>
        <p:nvPicPr>
          <p:cNvPr id="4" name="Inhaltsplatzhalter 3" descr="IMG_6504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524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</p:txBody>
      </p:sp>
      <p:pic>
        <p:nvPicPr>
          <p:cNvPr id="4" name="Bild 3" descr="IMG_057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484784"/>
            <a:ext cx="3168352" cy="4752528"/>
          </a:xfrm>
          <a:prstGeom prst="rect">
            <a:avLst/>
          </a:prstGeom>
        </p:spPr>
      </p:pic>
      <p:pic>
        <p:nvPicPr>
          <p:cNvPr id="5" name="Bild 4" descr="IMG_9942 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1412776"/>
            <a:ext cx="444310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0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Ergothérapie</a:t>
            </a:r>
            <a:endParaRPr lang="de-DE" dirty="0"/>
          </a:p>
        </p:txBody>
      </p:sp>
      <p:pic>
        <p:nvPicPr>
          <p:cNvPr id="4" name="Inhaltsplatzhalter 3" descr="IMG_8439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536" y="1196752"/>
            <a:ext cx="4548967" cy="2841179"/>
          </a:xfrm>
        </p:spPr>
      </p:pic>
      <p:pic>
        <p:nvPicPr>
          <p:cNvPr id="7" name="Bild 6" descr="image0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1484784"/>
            <a:ext cx="3638550" cy="4857750"/>
          </a:xfrm>
          <a:prstGeom prst="rect">
            <a:avLst/>
          </a:prstGeom>
        </p:spPr>
      </p:pic>
      <p:pic>
        <p:nvPicPr>
          <p:cNvPr id="8" name="Bild 7" descr="IMG_558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727684" y="3465004"/>
            <a:ext cx="223224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52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Musicothérapie</a:t>
            </a:r>
            <a:endParaRPr lang="de-DE" dirty="0"/>
          </a:p>
        </p:txBody>
      </p:sp>
      <p:pic>
        <p:nvPicPr>
          <p:cNvPr id="4" name="Inhaltsplatzhalter 3" descr="IMG_0580.pn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287" y="1268413"/>
            <a:ext cx="4392737" cy="4536851"/>
          </a:xfrm>
        </p:spPr>
      </p:pic>
      <p:pic>
        <p:nvPicPr>
          <p:cNvPr id="5" name="Inhaltsplatzhalter 3" descr="IMG_058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456384" cy="409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50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nhaltsplatzhalter 11" descr="217f92d8-d35c-4e16-bdc0-5f8a0f740238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560" y="2780928"/>
            <a:ext cx="5356003" cy="3345235"/>
          </a:xfrm>
        </p:spPr>
      </p:pic>
      <p:pic>
        <p:nvPicPr>
          <p:cNvPr id="4" name="Bild 3" descr="6d82fdd3-15e6-4d33-8ae7-bff36b2c304c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8100" y="1268760"/>
            <a:ext cx="3813888" cy="5085184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Thérapie</a:t>
            </a:r>
            <a:r>
              <a:rPr lang="de-DE" dirty="0"/>
              <a:t> par </a:t>
            </a:r>
            <a:r>
              <a:rPr lang="de-DE" dirty="0" err="1"/>
              <a:t>l‘animal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545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Repas </a:t>
            </a:r>
            <a:r>
              <a:rPr lang="de-DE" dirty="0" err="1" smtClean="0"/>
              <a:t>partagés</a:t>
            </a:r>
            <a:endParaRPr lang="de-DE" dirty="0"/>
          </a:p>
        </p:txBody>
      </p:sp>
      <p:pic>
        <p:nvPicPr>
          <p:cNvPr id="4" name="Inhaltsplatzhalter 3" descr="IMG_0577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569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el 1"/>
          <p:cNvSpPr>
            <a:spLocks noGrp="1"/>
          </p:cNvSpPr>
          <p:nvPr>
            <p:ph type="title"/>
          </p:nvPr>
        </p:nvSpPr>
        <p:spPr>
          <a:xfrm>
            <a:off x="990600" y="0"/>
            <a:ext cx="5813648" cy="908720"/>
          </a:xfrm>
        </p:spPr>
        <p:txBody>
          <a:bodyPr/>
          <a:lstStyle/>
          <a:p>
            <a:r>
              <a:rPr lang="fr-FR" dirty="0">
                <a:latin typeface="Arial" charset="0"/>
              </a:rPr>
              <a:t>Résultats Concept de traitement gériatrique</a:t>
            </a:r>
            <a:endParaRPr lang="de-DE" dirty="0">
              <a:latin typeface="Arial" charset="0"/>
            </a:endParaRPr>
          </a:p>
        </p:txBody>
      </p:sp>
      <p:sp>
        <p:nvSpPr>
          <p:cNvPr id="58370" name="Inhaltsplatzhalter 2"/>
          <p:cNvSpPr>
            <a:spLocks noGrp="1"/>
          </p:cNvSpPr>
          <p:nvPr>
            <p:ph idx="1"/>
          </p:nvPr>
        </p:nvSpPr>
        <p:spPr>
          <a:xfrm>
            <a:off x="1000125" y="692150"/>
            <a:ext cx="7608888" cy="6049963"/>
          </a:xfrm>
        </p:spPr>
        <p:txBody>
          <a:bodyPr/>
          <a:lstStyle/>
          <a:p>
            <a:pPr>
              <a:defRPr/>
            </a:pPr>
            <a:endParaRPr lang="de-DE" sz="2000" b="1" dirty="0">
              <a:latin typeface="Arial" charset="0"/>
            </a:endParaRPr>
          </a:p>
          <a:p>
            <a:pPr>
              <a:defRPr/>
            </a:pPr>
            <a:r>
              <a:rPr lang="fr-FR" sz="2000" b="1" dirty="0">
                <a:latin typeface="Arial" charset="0"/>
              </a:rPr>
              <a:t>Éviter les admissions dans les maisons de retraite et de soins</a:t>
            </a:r>
          </a:p>
          <a:p>
            <a:pPr>
              <a:defRPr/>
            </a:pPr>
            <a:endParaRPr lang="fr-FR" sz="2000" b="1" dirty="0">
              <a:latin typeface="Arial" charset="0"/>
            </a:endParaRPr>
          </a:p>
          <a:p>
            <a:pPr>
              <a:defRPr/>
            </a:pPr>
            <a:r>
              <a:rPr lang="fr-FR" sz="2000" b="1" dirty="0">
                <a:latin typeface="Arial" charset="0"/>
              </a:rPr>
              <a:t>Réduction des réadmissions à l'hôpital</a:t>
            </a:r>
          </a:p>
          <a:p>
            <a:pPr>
              <a:defRPr/>
            </a:pPr>
            <a:endParaRPr lang="fr-FR" sz="2000" b="1" dirty="0">
              <a:latin typeface="Arial" charset="0"/>
            </a:endParaRPr>
          </a:p>
          <a:p>
            <a:pPr>
              <a:defRPr/>
            </a:pPr>
            <a:r>
              <a:rPr lang="fr-FR" sz="2000" b="1" dirty="0">
                <a:latin typeface="Arial" charset="0"/>
              </a:rPr>
              <a:t>Amélioration du statut fonctionnel</a:t>
            </a:r>
          </a:p>
          <a:p>
            <a:pPr>
              <a:defRPr/>
            </a:pPr>
            <a:endParaRPr lang="fr-FR" sz="2000" b="1" dirty="0">
              <a:latin typeface="Arial" charset="0"/>
            </a:endParaRPr>
          </a:p>
          <a:p>
            <a:pPr>
              <a:defRPr/>
            </a:pPr>
            <a:r>
              <a:rPr lang="fr-FR" sz="2000" b="1" dirty="0">
                <a:latin typeface="Arial" charset="0"/>
              </a:rPr>
              <a:t>Prévention des dommages iatrogènes</a:t>
            </a:r>
          </a:p>
          <a:p>
            <a:pPr>
              <a:defRPr/>
            </a:pPr>
            <a:endParaRPr lang="fr-FR" sz="2000" b="1" dirty="0">
              <a:latin typeface="Arial" charset="0"/>
            </a:endParaRPr>
          </a:p>
          <a:p>
            <a:pPr>
              <a:defRPr/>
            </a:pPr>
            <a:r>
              <a:rPr lang="fr-FR" sz="2000" b="1" dirty="0">
                <a:latin typeface="Arial" charset="0"/>
              </a:rPr>
              <a:t>Prescriptions adaptées aux besoins</a:t>
            </a:r>
          </a:p>
          <a:p>
            <a:pPr>
              <a:defRPr/>
            </a:pPr>
            <a:endParaRPr lang="fr-FR" sz="2000" b="1" dirty="0">
              <a:latin typeface="Arial" charset="0"/>
            </a:endParaRPr>
          </a:p>
          <a:p>
            <a:pPr>
              <a:defRPr/>
            </a:pPr>
            <a:r>
              <a:rPr lang="fr-FR" sz="2000" b="1" dirty="0">
                <a:latin typeface="Arial" charset="0"/>
              </a:rPr>
              <a:t>Diminution du nombre et de la quantité de médicaments</a:t>
            </a:r>
          </a:p>
          <a:p>
            <a:pPr>
              <a:defRPr/>
            </a:pPr>
            <a:endParaRPr lang="fr-FR" sz="2000" b="1" dirty="0">
              <a:latin typeface="Arial" charset="0"/>
            </a:endParaRPr>
          </a:p>
          <a:p>
            <a:pPr>
              <a:defRPr/>
            </a:pPr>
            <a:r>
              <a:rPr lang="fr-FR" sz="2000" b="1" dirty="0">
                <a:latin typeface="Arial" charset="0"/>
              </a:rPr>
              <a:t>Prolongation de l'espérance de vie</a:t>
            </a:r>
            <a:endParaRPr lang="de-DE" sz="1200" b="1" dirty="0">
              <a:latin typeface="Arial" charset="0"/>
            </a:endParaRPr>
          </a:p>
          <a:p>
            <a:pPr marL="0" indent="0">
              <a:buFont typeface="Times New Roman" charset="0"/>
              <a:buNone/>
              <a:defRPr/>
            </a:pPr>
            <a:r>
              <a:rPr lang="de-DE" sz="1200" dirty="0">
                <a:latin typeface="Arial" charset="0"/>
              </a:rPr>
              <a:t>G. Ellis et al.; BMJ 2011: </a:t>
            </a:r>
            <a:r>
              <a:rPr lang="de-DE" sz="1200" dirty="0" err="1">
                <a:latin typeface="Arial" charset="0"/>
              </a:rPr>
              <a:t>Comprehensive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geriatric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assessment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for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older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adults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admitted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to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hospital</a:t>
            </a:r>
            <a:r>
              <a:rPr lang="de-DE" sz="1200" dirty="0">
                <a:latin typeface="Arial" charset="0"/>
              </a:rPr>
              <a:t>: meta-analysis </a:t>
            </a:r>
            <a:r>
              <a:rPr lang="de-DE" sz="1200" dirty="0" err="1">
                <a:latin typeface="Arial" charset="0"/>
              </a:rPr>
              <a:t>of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randomized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controlled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trials</a:t>
            </a:r>
            <a:r>
              <a:rPr lang="de-DE" sz="1200" dirty="0">
                <a:latin typeface="Arial" charset="0"/>
              </a:rPr>
              <a:t>.</a:t>
            </a:r>
          </a:p>
          <a:p>
            <a:pPr marL="0" indent="0">
              <a:buFont typeface="Times New Roman" charset="0"/>
              <a:buNone/>
              <a:defRPr/>
            </a:pPr>
            <a:r>
              <a:rPr lang="de-DE" sz="1200" dirty="0">
                <a:latin typeface="Arial" charset="0"/>
              </a:rPr>
              <a:t>Stuck et al.; Lancet 1993: </a:t>
            </a:r>
            <a:r>
              <a:rPr lang="de-DE" sz="1200" dirty="0" err="1">
                <a:latin typeface="Arial" charset="0"/>
              </a:rPr>
              <a:t>Comprehensive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geriatric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assessment</a:t>
            </a:r>
            <a:r>
              <a:rPr lang="de-DE" sz="1200" dirty="0">
                <a:latin typeface="Arial" charset="0"/>
              </a:rPr>
              <a:t>: a meta-analysis </a:t>
            </a:r>
            <a:r>
              <a:rPr lang="de-DE" sz="1200" dirty="0" err="1">
                <a:latin typeface="Arial" charset="0"/>
              </a:rPr>
              <a:t>of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controlled</a:t>
            </a:r>
            <a:r>
              <a:rPr lang="de-DE" sz="1200" dirty="0">
                <a:latin typeface="Arial" charset="0"/>
              </a:rPr>
              <a:t> </a:t>
            </a:r>
            <a:r>
              <a:rPr lang="de-DE" sz="1200" dirty="0" err="1">
                <a:latin typeface="Arial" charset="0"/>
              </a:rPr>
              <a:t>trials</a:t>
            </a:r>
            <a:r>
              <a:rPr lang="de-DE" sz="1200" dirty="0">
                <a:latin typeface="Arial" charset="0"/>
              </a:rPr>
              <a:t>.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4294967295"/>
          </p:nvPr>
        </p:nvSpPr>
        <p:spPr>
          <a:xfrm>
            <a:off x="685800" y="6248400"/>
            <a:ext cx="1903413" cy="4556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 </a:t>
            </a:r>
          </a:p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82475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55638" y="0"/>
            <a:ext cx="8229600" cy="1363663"/>
          </a:xfrm>
        </p:spPr>
        <p:txBody>
          <a:bodyPr/>
          <a:lstStyle/>
          <a:p>
            <a:pPr eaLnBrk="1" hangingPunct="1"/>
            <a:r>
              <a:rPr lang="fr-FR" altLang="de-DE" dirty="0"/>
              <a:t>Ce à quoi vous devez faire attention </a:t>
            </a:r>
            <a:r>
              <a:rPr lang="de-DE" altLang="de-DE" dirty="0"/>
              <a:t>….</a:t>
            </a:r>
          </a:p>
        </p:txBody>
      </p:sp>
      <p:pic>
        <p:nvPicPr>
          <p:cNvPr id="55299" name="Picture 4" descr="100jahre"/>
          <p:cNvPicPr>
            <a:picLocks noChangeAspect="1" noChangeArrowheads="1"/>
          </p:cNvPicPr>
          <p:nvPr/>
        </p:nvPicPr>
        <p:blipFill>
          <a:blip r:embed="rId3" cstate="email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1438275"/>
            <a:ext cx="7091362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99394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75907" y="332656"/>
            <a:ext cx="7129462" cy="561975"/>
          </a:xfrm>
        </p:spPr>
        <p:txBody>
          <a:bodyPr/>
          <a:lstStyle/>
          <a:p>
            <a:r>
              <a:rPr lang="fr-FR" dirty="0">
                <a:latin typeface="Arial" charset="0"/>
              </a:rPr>
              <a:t>Merci pour votre attention</a:t>
            </a:r>
            <a:endParaRPr lang="de-DE" dirty="0">
              <a:latin typeface="Arial" charset="0"/>
            </a:endParaRPr>
          </a:p>
        </p:txBody>
      </p:sp>
      <p:pic>
        <p:nvPicPr>
          <p:cNvPr id="6" name="Inhaltsplatzhalter 5" descr="IMG_6155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1053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>
            <a:extLst>
              <a:ext uri="{FF2B5EF4-FFF2-40B4-BE49-F238E27FC236}">
                <a16:creationId xmlns:a16="http://schemas.microsoft.com/office/drawing/2014/main" id="{9138CDE4-31C3-4B25-9588-C465B49FF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45203"/>
            <a:ext cx="7129462" cy="561975"/>
          </a:xfrm>
        </p:spPr>
        <p:txBody>
          <a:bodyPr/>
          <a:lstStyle/>
          <a:p>
            <a:r>
              <a:rPr lang="de-DE" dirty="0"/>
              <a:t>Santé</a:t>
            </a:r>
            <a:br>
              <a:rPr lang="de-DE" dirty="0"/>
            </a:br>
            <a:r>
              <a:rPr lang="de-DE" sz="2000" dirty="0"/>
              <a:t>- Espérance de </a:t>
            </a:r>
            <a:r>
              <a:rPr lang="de-DE" sz="2000" dirty="0" err="1"/>
              <a:t>vie</a:t>
            </a:r>
            <a:endParaRPr lang="de-DE" dirty="0"/>
          </a:p>
        </p:txBody>
      </p:sp>
      <p:sp>
        <p:nvSpPr>
          <p:cNvPr id="75" name="Textfeld 1">
            <a:extLst>
              <a:ext uri="{FF2B5EF4-FFF2-40B4-BE49-F238E27FC236}">
                <a16:creationId xmlns:a16="http://schemas.microsoft.com/office/drawing/2014/main" id="{4021D8C2-F178-4235-9FF1-8FBABDDC7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924" y="5456303"/>
            <a:ext cx="554461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de-DE" altLang="en-US" sz="900" b="0" dirty="0" err="1">
                <a:solidFill>
                  <a:srgbClr val="006666"/>
                </a:solidFill>
              </a:rPr>
              <a:t>Présentation</a:t>
            </a:r>
            <a:r>
              <a:rPr lang="de-DE" altLang="en-US" sz="900" b="0" dirty="0">
                <a:solidFill>
                  <a:srgbClr val="006666"/>
                </a:solidFill>
              </a:rPr>
              <a:t> ci-</a:t>
            </a:r>
            <a:r>
              <a:rPr lang="de-DE" altLang="en-US" sz="900" b="0" dirty="0" err="1">
                <a:solidFill>
                  <a:srgbClr val="006666"/>
                </a:solidFill>
              </a:rPr>
              <a:t>deeus</a:t>
            </a:r>
            <a:r>
              <a:rPr lang="de-DE" altLang="en-US" sz="900" b="0" dirty="0">
                <a:solidFill>
                  <a:srgbClr val="006666"/>
                </a:solidFill>
              </a:rPr>
              <a:t> </a:t>
            </a:r>
            <a:r>
              <a:rPr lang="de-DE" altLang="en-US" sz="900" b="0" dirty="0" err="1">
                <a:solidFill>
                  <a:srgbClr val="006666"/>
                </a:solidFill>
              </a:rPr>
              <a:t>fondée</a:t>
            </a:r>
            <a:r>
              <a:rPr lang="de-DE" altLang="en-US" sz="900" b="0" dirty="0">
                <a:solidFill>
                  <a:srgbClr val="006666"/>
                </a:solidFill>
              </a:rPr>
              <a:t> </a:t>
            </a:r>
            <a:r>
              <a:rPr lang="de-DE" altLang="en-US" sz="900" b="0" dirty="0" err="1">
                <a:solidFill>
                  <a:srgbClr val="006666"/>
                </a:solidFill>
              </a:rPr>
              <a:t>sur</a:t>
            </a:r>
            <a:r>
              <a:rPr lang="de-DE" altLang="en-US" sz="900" b="0" dirty="0">
                <a:solidFill>
                  <a:srgbClr val="006666"/>
                </a:solidFill>
              </a:rPr>
              <a:t>: Statistisches Bundesamt (2022) </a:t>
            </a:r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4294FA09-574F-4079-A2C0-9B5553A974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7731207"/>
              </p:ext>
            </p:extLst>
          </p:nvPr>
        </p:nvGraphicFramePr>
        <p:xfrm>
          <a:off x="1614928" y="1978073"/>
          <a:ext cx="6985197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6" name="Diagramm 75">
            <a:extLst>
              <a:ext uri="{FF2B5EF4-FFF2-40B4-BE49-F238E27FC236}">
                <a16:creationId xmlns:a16="http://schemas.microsoft.com/office/drawing/2014/main" id="{FDD3AE37-D3F7-4168-868D-178DF09B2B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589803"/>
              </p:ext>
            </p:extLst>
          </p:nvPr>
        </p:nvGraphicFramePr>
        <p:xfrm>
          <a:off x="1518708" y="3833169"/>
          <a:ext cx="6408712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56AB0302-8F0C-4E0C-AE70-2E4A8EEA876D}"/>
              </a:ext>
            </a:extLst>
          </p:cNvPr>
          <p:cNvSpPr txBox="1"/>
          <p:nvPr/>
        </p:nvSpPr>
        <p:spPr>
          <a:xfrm>
            <a:off x="355073" y="1315887"/>
            <a:ext cx="8209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dirty="0"/>
              <a:t>Espérance de </a:t>
            </a:r>
            <a:r>
              <a:rPr lang="de-DE" sz="1800" dirty="0" err="1"/>
              <a:t>vie</a:t>
            </a:r>
            <a:r>
              <a:rPr lang="de-DE" sz="1800" dirty="0"/>
              <a:t> </a:t>
            </a:r>
            <a:r>
              <a:rPr lang="de-DE" sz="1800" dirty="0" err="1"/>
              <a:t>lointaine</a:t>
            </a:r>
            <a:r>
              <a:rPr lang="de-DE" sz="1800" dirty="0"/>
              <a:t> à </a:t>
            </a:r>
            <a:r>
              <a:rPr lang="de-DE" sz="1800" dirty="0" err="1"/>
              <a:t>l‘âge</a:t>
            </a:r>
            <a:r>
              <a:rPr lang="de-DE" sz="1800" dirty="0"/>
              <a:t> de 65 ans (en </a:t>
            </a:r>
            <a:r>
              <a:rPr lang="de-DE" sz="1800" dirty="0" err="1"/>
              <a:t>années</a:t>
            </a:r>
            <a:r>
              <a:rPr lang="de-DE" sz="1800" dirty="0"/>
              <a:t>) </a:t>
            </a:r>
          </a:p>
        </p:txBody>
      </p:sp>
      <p:pic>
        <p:nvPicPr>
          <p:cNvPr id="11" name="Grafik 10" descr="Weibliches Profil">
            <a:extLst>
              <a:ext uri="{FF2B5EF4-FFF2-40B4-BE49-F238E27FC236}">
                <a16:creationId xmlns:a16="http://schemas.microsoft.com/office/drawing/2014/main" id="{FD82D65C-5CCF-44C2-B591-9F71BE4F335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84924" y="2168945"/>
            <a:ext cx="914400" cy="914400"/>
          </a:xfrm>
          <a:prstGeom prst="rect">
            <a:avLst/>
          </a:prstGeom>
        </p:spPr>
      </p:pic>
      <p:pic>
        <p:nvPicPr>
          <p:cNvPr id="13" name="Grafik 12" descr="Männliches Profil">
            <a:extLst>
              <a:ext uri="{FF2B5EF4-FFF2-40B4-BE49-F238E27FC236}">
                <a16:creationId xmlns:a16="http://schemas.microsoft.com/office/drawing/2014/main" id="{EBC8973D-F5E7-43A6-B79B-8BB4F189537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84924" y="3982951"/>
            <a:ext cx="914400" cy="914400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660C037C-84DB-45FA-8460-DBCF22EB18A4}"/>
              </a:ext>
            </a:extLst>
          </p:cNvPr>
          <p:cNvSpPr/>
          <p:nvPr/>
        </p:nvSpPr>
        <p:spPr>
          <a:xfrm>
            <a:off x="7668344" y="2037349"/>
            <a:ext cx="518153" cy="477203"/>
          </a:xfrm>
          <a:prstGeom prst="ellipse">
            <a:avLst/>
          </a:prstGeom>
          <a:solidFill>
            <a:srgbClr val="006666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D8486D51-31D2-457D-9E94-E217629CEC14}"/>
              </a:ext>
            </a:extLst>
          </p:cNvPr>
          <p:cNvSpPr/>
          <p:nvPr/>
        </p:nvSpPr>
        <p:spPr>
          <a:xfrm>
            <a:off x="7006597" y="2522973"/>
            <a:ext cx="518153" cy="477203"/>
          </a:xfrm>
          <a:prstGeom prst="ellipse">
            <a:avLst/>
          </a:prstGeom>
          <a:solidFill>
            <a:srgbClr val="006666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7D1F558D-79B9-49AE-9937-5FECEBF8F7DE}"/>
              </a:ext>
            </a:extLst>
          </p:cNvPr>
          <p:cNvSpPr/>
          <p:nvPr/>
        </p:nvSpPr>
        <p:spPr>
          <a:xfrm>
            <a:off x="7409267" y="3976865"/>
            <a:ext cx="518153" cy="477203"/>
          </a:xfrm>
          <a:prstGeom prst="ellipse">
            <a:avLst/>
          </a:prstGeom>
          <a:solidFill>
            <a:srgbClr val="006666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6D93C23D-A8CE-4648-AE42-A974FC943F99}"/>
              </a:ext>
            </a:extLst>
          </p:cNvPr>
          <p:cNvSpPr/>
          <p:nvPr/>
        </p:nvSpPr>
        <p:spPr>
          <a:xfrm>
            <a:off x="7006596" y="4481241"/>
            <a:ext cx="518153" cy="477203"/>
          </a:xfrm>
          <a:prstGeom prst="ellipse">
            <a:avLst/>
          </a:prstGeom>
          <a:solidFill>
            <a:srgbClr val="006666"/>
          </a:solidFill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1535" tIns="24721" rIns="411535" bIns="24723" numCol="1" spcCol="1270" rtlCol="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de-DE" sz="500" kern="1200">
              <a:solidFill>
                <a:srgbClr val="003300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0B2EF68-FF40-4C93-8E3E-C8A64E42DA06}"/>
              </a:ext>
            </a:extLst>
          </p:cNvPr>
          <p:cNvSpPr txBox="1"/>
          <p:nvPr/>
        </p:nvSpPr>
        <p:spPr>
          <a:xfrm>
            <a:off x="7666061" y="2152839"/>
            <a:ext cx="51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86,1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1BA0F7AD-BFB8-4F53-B13D-8A2297F7AEC5}"/>
              </a:ext>
            </a:extLst>
          </p:cNvPr>
          <p:cNvSpPr txBox="1"/>
          <p:nvPr/>
        </p:nvSpPr>
        <p:spPr>
          <a:xfrm>
            <a:off x="6936196" y="2636083"/>
            <a:ext cx="51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75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CEAF810-9341-4C0E-B815-640130DC6B12}"/>
              </a:ext>
            </a:extLst>
          </p:cNvPr>
          <p:cNvSpPr txBox="1"/>
          <p:nvPr/>
        </p:nvSpPr>
        <p:spPr>
          <a:xfrm>
            <a:off x="7398617" y="4076992"/>
            <a:ext cx="51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82,9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74FED67-971C-4EC2-A039-966374C00293}"/>
              </a:ext>
            </a:extLst>
          </p:cNvPr>
          <p:cNvSpPr txBox="1"/>
          <p:nvPr/>
        </p:nvSpPr>
        <p:spPr>
          <a:xfrm>
            <a:off x="6948857" y="4592319"/>
            <a:ext cx="51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74,6</a:t>
            </a:r>
          </a:p>
        </p:txBody>
      </p:sp>
    </p:spTree>
    <p:extLst>
      <p:ext uri="{BB962C8B-B14F-4D97-AF65-F5344CB8AC3E}">
        <p14:creationId xmlns:p14="http://schemas.microsoft.com/office/powerpoint/2010/main" val="1998401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51154B4-5B55-415B-835D-52D115733E09}"/>
              </a:ext>
            </a:extLst>
          </p:cNvPr>
          <p:cNvSpPr/>
          <p:nvPr/>
        </p:nvSpPr>
        <p:spPr>
          <a:xfrm>
            <a:off x="419866" y="2491358"/>
            <a:ext cx="80409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Aft>
                <a:spcPts val="600"/>
              </a:spcAft>
            </a:pPr>
            <a:r>
              <a:rPr lang="fr-FR" sz="1600" dirty="0"/>
              <a:t>Pourcentage de personnes âgées de 80 ans et plus dans la population totale</a:t>
            </a:r>
            <a:endParaRPr lang="de-DE" sz="1600" dirty="0"/>
          </a:p>
        </p:txBody>
      </p:sp>
      <p:graphicFrame>
        <p:nvGraphicFramePr>
          <p:cNvPr id="14" name="Diagramm 13">
            <a:extLst>
              <a:ext uri="{FF2B5EF4-FFF2-40B4-BE49-F238E27FC236}">
                <a16:creationId xmlns:a16="http://schemas.microsoft.com/office/drawing/2014/main" id="{C211C87D-CED2-49CF-9388-AE766F801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335430"/>
              </p:ext>
            </p:extLst>
          </p:nvPr>
        </p:nvGraphicFramePr>
        <p:xfrm>
          <a:off x="-354936" y="3001406"/>
          <a:ext cx="3278682" cy="1832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Diagramm 16">
            <a:extLst>
              <a:ext uri="{FF2B5EF4-FFF2-40B4-BE49-F238E27FC236}">
                <a16:creationId xmlns:a16="http://schemas.microsoft.com/office/drawing/2014/main" id="{EB4DE8AC-3099-41CE-AAC1-F911912FEA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5939543"/>
              </p:ext>
            </p:extLst>
          </p:nvPr>
        </p:nvGraphicFramePr>
        <p:xfrm>
          <a:off x="3069566" y="3028634"/>
          <a:ext cx="2818045" cy="1784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Diagramm 17">
            <a:extLst>
              <a:ext uri="{FF2B5EF4-FFF2-40B4-BE49-F238E27FC236}">
                <a16:creationId xmlns:a16="http://schemas.microsoft.com/office/drawing/2014/main" id="{6A572B70-73E1-4B47-8765-B024F30E77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9223137"/>
              </p:ext>
            </p:extLst>
          </p:nvPr>
        </p:nvGraphicFramePr>
        <p:xfrm>
          <a:off x="6074435" y="3135612"/>
          <a:ext cx="2818045" cy="1784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Textfeld 22">
            <a:extLst>
              <a:ext uri="{FF2B5EF4-FFF2-40B4-BE49-F238E27FC236}">
                <a16:creationId xmlns:a16="http://schemas.microsoft.com/office/drawing/2014/main" id="{26255019-8E28-4A1C-89CE-F3DD482FC2EF}"/>
              </a:ext>
            </a:extLst>
          </p:cNvPr>
          <p:cNvSpPr txBox="1"/>
          <p:nvPr/>
        </p:nvSpPr>
        <p:spPr>
          <a:xfrm>
            <a:off x="132758" y="2837864"/>
            <a:ext cx="1539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2022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D05F0EDE-724C-434B-9505-C71E6E952E8E}"/>
              </a:ext>
            </a:extLst>
          </p:cNvPr>
          <p:cNvSpPr txBox="1"/>
          <p:nvPr/>
        </p:nvSpPr>
        <p:spPr>
          <a:xfrm>
            <a:off x="3247656" y="2874745"/>
            <a:ext cx="1539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2040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C32C10F-52B0-449B-A85D-26C623506B03}"/>
              </a:ext>
            </a:extLst>
          </p:cNvPr>
          <p:cNvSpPr txBox="1"/>
          <p:nvPr/>
        </p:nvSpPr>
        <p:spPr>
          <a:xfrm>
            <a:off x="6320041" y="3001406"/>
            <a:ext cx="1539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2060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E7365A9-DCE3-4037-B339-A9E39ED17049}"/>
              </a:ext>
            </a:extLst>
          </p:cNvPr>
          <p:cNvSpPr txBox="1"/>
          <p:nvPr/>
        </p:nvSpPr>
        <p:spPr>
          <a:xfrm>
            <a:off x="-45332" y="3350493"/>
            <a:ext cx="1539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0" dirty="0"/>
              <a:t>7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7E011720-4313-4BA9-ACB0-C92B2494230E}"/>
              </a:ext>
            </a:extLst>
          </p:cNvPr>
          <p:cNvSpPr txBox="1"/>
          <p:nvPr/>
        </p:nvSpPr>
        <p:spPr>
          <a:xfrm>
            <a:off x="3069566" y="3350492"/>
            <a:ext cx="1539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0" dirty="0"/>
              <a:t>9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A8A94DBA-F223-41E1-8B8C-405577422752}"/>
              </a:ext>
            </a:extLst>
          </p:cNvPr>
          <p:cNvSpPr txBox="1"/>
          <p:nvPr/>
        </p:nvSpPr>
        <p:spPr>
          <a:xfrm>
            <a:off x="6200798" y="3462602"/>
            <a:ext cx="1539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0" dirty="0"/>
              <a:t>12</a:t>
            </a:r>
          </a:p>
        </p:txBody>
      </p:sp>
      <p:sp>
        <p:nvSpPr>
          <p:cNvPr id="50" name="Textfeld 1">
            <a:extLst>
              <a:ext uri="{FF2B5EF4-FFF2-40B4-BE49-F238E27FC236}">
                <a16:creationId xmlns:a16="http://schemas.microsoft.com/office/drawing/2014/main" id="{F9C492E8-0EDE-4E16-9153-F3B50E71A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348" y="4926360"/>
            <a:ext cx="554461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de-DE" altLang="en-US" sz="900" b="0" dirty="0" err="1">
                <a:solidFill>
                  <a:srgbClr val="006666"/>
                </a:solidFill>
              </a:rPr>
              <a:t>Pr‘ésentation</a:t>
            </a:r>
            <a:r>
              <a:rPr lang="de-DE" altLang="en-US" sz="900" b="0" dirty="0">
                <a:solidFill>
                  <a:srgbClr val="006666"/>
                </a:solidFill>
              </a:rPr>
              <a:t>  ci-dessus </a:t>
            </a:r>
            <a:r>
              <a:rPr lang="de-DE" altLang="en-US" sz="900" b="0" dirty="0" err="1">
                <a:solidFill>
                  <a:srgbClr val="006666"/>
                </a:solidFill>
              </a:rPr>
              <a:t>fondée</a:t>
            </a:r>
            <a:r>
              <a:rPr lang="de-DE" altLang="en-US" sz="900" b="0" dirty="0">
                <a:solidFill>
                  <a:srgbClr val="006666"/>
                </a:solidFill>
              </a:rPr>
              <a:t> </a:t>
            </a:r>
            <a:r>
              <a:rPr lang="de-DE" altLang="en-US" sz="900" b="0" dirty="0" err="1">
                <a:solidFill>
                  <a:srgbClr val="006666"/>
                </a:solidFill>
              </a:rPr>
              <a:t>sur</a:t>
            </a:r>
            <a:r>
              <a:rPr lang="de-DE" altLang="en-US" sz="900" b="0" dirty="0">
                <a:solidFill>
                  <a:srgbClr val="006666"/>
                </a:solidFill>
              </a:rPr>
              <a:t>: Statistisches Bundesamt (2022) 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C89FE13-2874-4668-98EB-312BB4FCE957}"/>
              </a:ext>
            </a:extLst>
          </p:cNvPr>
          <p:cNvSpPr/>
          <p:nvPr/>
        </p:nvSpPr>
        <p:spPr>
          <a:xfrm>
            <a:off x="395288" y="1218603"/>
            <a:ext cx="7616188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Aft>
                <a:spcPts val="600"/>
              </a:spcAft>
            </a:pPr>
            <a:r>
              <a:rPr lang="fr-FR" sz="1800" dirty="0"/>
              <a:t>Prévisions démographiques coordonnées pour l'Allemagne </a:t>
            </a:r>
            <a:r>
              <a:rPr lang="de-DE" sz="1800" dirty="0"/>
              <a:t>2022</a:t>
            </a:r>
          </a:p>
          <a:p>
            <a:pPr algn="l">
              <a:spcAft>
                <a:spcPts val="600"/>
              </a:spcAft>
            </a:pPr>
            <a:r>
              <a:rPr lang="de-DE" sz="1400" dirty="0"/>
              <a:t>(</a:t>
            </a:r>
            <a:r>
              <a:rPr lang="fr-FR" sz="1400" dirty="0"/>
              <a:t>Une évolution modérée avec un solde migratoire faible</a:t>
            </a:r>
            <a:r>
              <a:rPr lang="de-DE" sz="1400" dirty="0"/>
              <a:t>)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9138CDE4-31C3-4B25-9588-C465B49FF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45203"/>
            <a:ext cx="7129462" cy="561975"/>
          </a:xfrm>
        </p:spPr>
        <p:txBody>
          <a:bodyPr/>
          <a:lstStyle/>
          <a:p>
            <a:r>
              <a:rPr lang="fr-FR" dirty="0"/>
              <a:t>Structure de la population - </a:t>
            </a:r>
            <a:r>
              <a:rPr lang="fr-FR" sz="2000" dirty="0"/>
              <a:t>Augmentation du nombre de personnes très âgées</a:t>
            </a:r>
            <a:endParaRPr lang="de-DE" sz="2000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DF67B6B-E436-4209-8966-5A7FBAA3F189}"/>
              </a:ext>
            </a:extLst>
          </p:cNvPr>
          <p:cNvSpPr txBox="1"/>
          <p:nvPr/>
        </p:nvSpPr>
        <p:spPr>
          <a:xfrm>
            <a:off x="5978618" y="4919956"/>
            <a:ext cx="29138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>
                <a:solidFill>
                  <a:srgbClr val="006666">
                    <a:alpha val="10000"/>
                  </a:srgbClr>
                </a:solidFill>
              </a:rPr>
              <a:t>80+</a:t>
            </a:r>
          </a:p>
        </p:txBody>
      </p:sp>
    </p:spTree>
    <p:extLst>
      <p:ext uri="{BB962C8B-B14F-4D97-AF65-F5344CB8AC3E}">
        <p14:creationId xmlns:p14="http://schemas.microsoft.com/office/powerpoint/2010/main" val="261130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A16D9F8E-6B57-4C4A-9201-5540AC679C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1556792"/>
            <a:ext cx="5688632" cy="457107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EB5761D-CDF7-4D6A-80FE-594ADB06DF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7845" y="1666103"/>
            <a:ext cx="1408913" cy="1849198"/>
          </a:xfrm>
          <a:prstGeom prst="rect">
            <a:avLst/>
          </a:prstGeom>
        </p:spPr>
      </p:pic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A10798EB-79A3-489C-A1C8-D1C8244A0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748048"/>
              </p:ext>
            </p:extLst>
          </p:nvPr>
        </p:nvGraphicFramePr>
        <p:xfrm>
          <a:off x="467544" y="1557117"/>
          <a:ext cx="1584176" cy="4572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4073732069"/>
                    </a:ext>
                  </a:extLst>
                </a:gridCol>
              </a:tblGrid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Italien 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229596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Griechenland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527027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Deutschland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561634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Portugal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291800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Frankreich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923687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Spanien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018078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Lettland</a:t>
                      </a:r>
                    </a:p>
                  </a:txBody>
                  <a:tcPr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646640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Litauen</a:t>
                      </a:r>
                    </a:p>
                  </a:txBody>
                  <a:tcPr>
                    <a:solidFill>
                      <a:srgbClr val="847D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06416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Estland</a:t>
                      </a:r>
                    </a:p>
                  </a:txBody>
                  <a:tcPr>
                    <a:solidFill>
                      <a:srgbClr val="847D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9988522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Finnland</a:t>
                      </a:r>
                    </a:p>
                  </a:txBody>
                  <a:tcPr>
                    <a:solidFill>
                      <a:srgbClr val="847D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625430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Österreich</a:t>
                      </a:r>
                    </a:p>
                  </a:txBody>
                  <a:tcPr>
                    <a:solidFill>
                      <a:srgbClr val="847D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265585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Kroatien</a:t>
                      </a:r>
                    </a:p>
                  </a:txBody>
                  <a:tcPr>
                    <a:solidFill>
                      <a:srgbClr val="847D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8738187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Belgien</a:t>
                      </a:r>
                    </a:p>
                  </a:txBody>
                  <a:tcPr>
                    <a:solidFill>
                      <a:srgbClr val="847D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21947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Slowenien</a:t>
                      </a:r>
                    </a:p>
                  </a:txBody>
                  <a:tcPr>
                    <a:solidFill>
                      <a:srgbClr val="CAC4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48790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Schweiz</a:t>
                      </a:r>
                    </a:p>
                  </a:txBody>
                  <a:tcPr>
                    <a:solidFill>
                      <a:srgbClr val="CAC4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049141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Schweden</a:t>
                      </a:r>
                    </a:p>
                  </a:txBody>
                  <a:tcPr>
                    <a:solidFill>
                      <a:srgbClr val="CAC4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822901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Bulgarien</a:t>
                      </a:r>
                    </a:p>
                  </a:txBody>
                  <a:tcPr>
                    <a:solidFill>
                      <a:srgbClr val="CAC4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206857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Rumänien</a:t>
                      </a:r>
                    </a:p>
                  </a:txBody>
                  <a:tcPr>
                    <a:solidFill>
                      <a:srgbClr val="CAC4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49339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Niederlande</a:t>
                      </a:r>
                    </a:p>
                  </a:txBody>
                  <a:tcPr>
                    <a:solidFill>
                      <a:srgbClr val="CAC4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785568"/>
                  </a:ext>
                </a:extLst>
              </a:tr>
              <a:tr h="198185">
                <a:tc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bg1"/>
                          </a:solidFill>
                        </a:rPr>
                        <a:t>Dänemark</a:t>
                      </a:r>
                    </a:p>
                  </a:txBody>
                  <a:tcPr>
                    <a:solidFill>
                      <a:srgbClr val="CAC4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121073"/>
                  </a:ext>
                </a:extLst>
              </a:tr>
            </a:tbl>
          </a:graphicData>
        </a:graphic>
      </p:graphicFrame>
      <p:sp>
        <p:nvSpPr>
          <p:cNvPr id="13" name="Rechteck 12">
            <a:extLst>
              <a:ext uri="{FF2B5EF4-FFF2-40B4-BE49-F238E27FC236}">
                <a16:creationId xmlns:a16="http://schemas.microsoft.com/office/drawing/2014/main" id="{8F597ED2-F7F8-4909-88B3-2B5CB6DAC8C7}"/>
              </a:ext>
            </a:extLst>
          </p:cNvPr>
          <p:cNvSpPr/>
          <p:nvPr/>
        </p:nvSpPr>
        <p:spPr>
          <a:xfrm>
            <a:off x="395288" y="1120395"/>
            <a:ext cx="72747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fr-FR" sz="1600" dirty="0"/>
              <a:t>Part des personnes âgées de 80 ans et plus dans la population totale</a:t>
            </a:r>
            <a:endParaRPr lang="de-DE" sz="1600" dirty="0"/>
          </a:p>
        </p:txBody>
      </p:sp>
      <p:sp>
        <p:nvSpPr>
          <p:cNvPr id="15" name="Textfeld 1">
            <a:extLst>
              <a:ext uri="{FF2B5EF4-FFF2-40B4-BE49-F238E27FC236}">
                <a16:creationId xmlns:a16="http://schemas.microsoft.com/office/drawing/2014/main" id="{B498CC84-9DF0-4BA8-8E41-426A8D291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6156001"/>
            <a:ext cx="554461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de-DE" altLang="en-US" sz="900" b="0" dirty="0">
                <a:solidFill>
                  <a:srgbClr val="006666"/>
                </a:solidFill>
              </a:rPr>
              <a:t>Eigene Darstellung, basierend auf: Eurostart (2021)</a:t>
            </a: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F4D16E41-721A-44B4-9C30-87F6F27F5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45204"/>
            <a:ext cx="7561088" cy="483680"/>
          </a:xfrm>
        </p:spPr>
        <p:txBody>
          <a:bodyPr/>
          <a:lstStyle/>
          <a:p>
            <a:r>
              <a:rPr lang="fr-FR" dirty="0">
                <a:highlight>
                  <a:srgbClr val="FFFF00"/>
                </a:highlight>
              </a:rPr>
              <a:t>Mise en contexte</a:t>
            </a:r>
            <a:r>
              <a:rPr lang="fr-FR" dirty="0"/>
              <a:t> : structure de la population en Europe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6231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6" descr="https://s3-eu5.ixquick.com/cgi-bin/serveimage?url=http%3A%2F%2Fts2.mm.bing.net%2Fth%3Fid%3DJN.HMg0IVWG7icjc5Vh7VyJPQ%26pid%3D15.1%26f%3D1&amp;sp=1414cda1b5f44ee5f464fb926d8cba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0" y="4570413"/>
            <a:ext cx="28575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12" descr="https://s3-eu5.ixquick.com/cgi-bin/serveimage?url=http%3A%2F%2Fts4.mm.bing.net%2Fth%3Fid%3DJN.X49mcUzH3pj%252b6uUGn7TqCQ%26pid%3D15.1%26f%3D1&amp;sp=d42c524dc2a0dc071554a2ae2b54bd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944813"/>
            <a:ext cx="28575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Datumsplatzhalter 1"/>
          <p:cNvSpPr>
            <a:spLocks noGrp="1"/>
          </p:cNvSpPr>
          <p:nvPr>
            <p:ph type="dt" sz="quarter" idx="4294967295"/>
          </p:nvPr>
        </p:nvSpPr>
        <p:spPr/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200"/>
          </a:p>
        </p:txBody>
      </p:sp>
      <p:sp>
        <p:nvSpPr>
          <p:cNvPr id="19461" name="Foliennummernplatzhalter 2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E847CE-437C-49AE-9FC4-0466EE86826F}" type="slidenum">
              <a:rPr lang="de-DE" altLang="de-DE" sz="10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de-DE" altLang="de-DE" sz="1000"/>
          </a:p>
        </p:txBody>
      </p:sp>
      <p:pic>
        <p:nvPicPr>
          <p:cNvPr id="19462" name="Picture 2" descr="https://s3-eu5.ixquick.com/cgi-bin/serveimage?url=http%3A%2F%2Fimg.fotowelt.chip.de%2Fimgserver%2Fcommunityimages%2F924800%2F924814%2F1280x.jpg&amp;sp=99f942687c431eb0d062493fd0372bb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100" y="401638"/>
            <a:ext cx="38100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 descr="https://s3-eu5.ixquick.com/cgi-bin/serveimage?url=http%3A%2F%2Fts4.mm.bing.net%2Fth%3Fid%3DJN.foIPiffvsBPoJdLt8aUzVQ%26pid%3D15.1%26f%3D1&amp;sp=27f99d3110d704141547cbe2a70e278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7100" y="2525713"/>
            <a:ext cx="28575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0" descr="https://s3-eu5.ixquick.com/cgi-bin/serveimage?url=http%3A%2F%2Fts1.mm.bing.net%2Fth%3Fid%3DJN.mttGTPnRSsjZPkVvFgpVWQ%26pid%3D15.1%26f%3D1&amp;sp=f40a7bf4b97a096eee3c3a4349c8278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4600" y="2525713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4" descr="https://s3-eu5.ixquick.com/cgi-bin/serveimage?url=http%3A%2F%2Fwww.aerztezeitung.de%2Fimg.ashx%3Ff%3D%2Fdocs%2F2013%2F05%2F31%2Feinsam-A.jpg%26amp%3Bw%3D620&amp;sp=3225715ffc47e7528a3bb1c71436c63b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4938" y="4287838"/>
            <a:ext cx="3611562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8" descr="https://s3-eu5.ixquick.com/cgi-bin/serveimage?url=http%3A%2F%2Fts1.mm.bing.net%2Fth%3Fid%3DJN.4sPci9Bd7bzGdXXrKI6zIQ%26pid%3D15.1%26f%3D1&amp;sp=efd957ea520a0cc783ba513ecbf30a6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78338"/>
            <a:ext cx="28575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20" descr="https://s3-eu5.ixquick.com/cgi-bin/serveimage?url=http%3A%2F%2Fts3.mm.bing.net%2Fth%3Fid%3DJN.6YJvSIzfTGh4UgwGxBS6%252bQ%26pid%3D15.1%26f%3D1&amp;sp=a0438242f7f8c275596769ac5d92e70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7100" y="815975"/>
            <a:ext cx="2857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29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04"/>
          <p:cNvSpPr>
            <a:spLocks noChangeArrowheads="1"/>
          </p:cNvSpPr>
          <p:nvPr/>
        </p:nvSpPr>
        <p:spPr bwMode="auto">
          <a:xfrm>
            <a:off x="323850" y="1052736"/>
            <a:ext cx="8712200" cy="144757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A3A3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30722" name="Rectangle 204"/>
          <p:cNvSpPr>
            <a:spLocks noChangeArrowheads="1"/>
          </p:cNvSpPr>
          <p:nvPr/>
        </p:nvSpPr>
        <p:spPr bwMode="auto">
          <a:xfrm flipV="1">
            <a:off x="323850" y="3644900"/>
            <a:ext cx="8712200" cy="93622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A3A3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258052" name="Rectangle 183"/>
          <p:cNvSpPr>
            <a:spLocks noChangeArrowheads="1"/>
          </p:cNvSpPr>
          <p:nvPr/>
        </p:nvSpPr>
        <p:spPr bwMode="auto">
          <a:xfrm>
            <a:off x="323850" y="1628775"/>
            <a:ext cx="8712200" cy="2003425"/>
          </a:xfrm>
          <a:prstGeom prst="rect">
            <a:avLst/>
          </a:prstGeom>
          <a:solidFill>
            <a:srgbClr val="A3A3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30724" name="Group 175"/>
          <p:cNvGrpSpPr>
            <a:grpSpLocks/>
          </p:cNvGrpSpPr>
          <p:nvPr/>
        </p:nvGrpSpPr>
        <p:grpSpPr bwMode="auto">
          <a:xfrm>
            <a:off x="5081588" y="1579563"/>
            <a:ext cx="3959225" cy="2317750"/>
            <a:chOff x="3249" y="1115"/>
            <a:chExt cx="2423" cy="1460"/>
          </a:xfrm>
        </p:grpSpPr>
        <p:sp>
          <p:nvSpPr>
            <p:cNvPr id="258208" name="Rectangle 176"/>
            <p:cNvSpPr>
              <a:spLocks noChangeArrowheads="1"/>
            </p:cNvSpPr>
            <p:nvPr/>
          </p:nvSpPr>
          <p:spPr bwMode="auto">
            <a:xfrm rot="10800000" flipV="1">
              <a:off x="3249" y="1943"/>
              <a:ext cx="2423" cy="212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58209" name="Rectangle 177"/>
            <p:cNvSpPr>
              <a:spLocks noChangeArrowheads="1"/>
            </p:cNvSpPr>
            <p:nvPr/>
          </p:nvSpPr>
          <p:spPr bwMode="auto">
            <a:xfrm rot="10800000">
              <a:off x="3249" y="1115"/>
              <a:ext cx="2423" cy="424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58210" name="Rectangle 178"/>
            <p:cNvSpPr>
              <a:spLocks noChangeArrowheads="1"/>
            </p:cNvSpPr>
            <p:nvPr/>
          </p:nvSpPr>
          <p:spPr bwMode="auto">
            <a:xfrm rot="10800000">
              <a:off x="3249" y="2151"/>
              <a:ext cx="2423" cy="4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58211" name="Rectangle 179"/>
            <p:cNvSpPr>
              <a:spLocks noChangeArrowheads="1"/>
            </p:cNvSpPr>
            <p:nvPr/>
          </p:nvSpPr>
          <p:spPr bwMode="auto">
            <a:xfrm rot="10800000">
              <a:off x="3249" y="1536"/>
              <a:ext cx="2423" cy="212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58212" name="Rectangle 180"/>
            <p:cNvSpPr>
              <a:spLocks noChangeArrowheads="1"/>
            </p:cNvSpPr>
            <p:nvPr/>
          </p:nvSpPr>
          <p:spPr bwMode="auto">
            <a:xfrm rot="10800000">
              <a:off x="3249" y="1744"/>
              <a:ext cx="2423" cy="21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de-DE">
                <a:solidFill>
                  <a:srgbClr val="000000"/>
                </a:solidFill>
                <a:cs typeface="Arial" charset="0"/>
              </a:endParaRPr>
            </a:p>
          </p:txBody>
        </p:sp>
      </p:grpSp>
      <p:sp>
        <p:nvSpPr>
          <p:cNvPr id="134150" name="Rectangle 187"/>
          <p:cNvSpPr>
            <a:spLocks noChangeArrowheads="1"/>
          </p:cNvSpPr>
          <p:nvPr/>
        </p:nvSpPr>
        <p:spPr bwMode="auto">
          <a:xfrm>
            <a:off x="5087938" y="1582250"/>
            <a:ext cx="3959225" cy="2317750"/>
          </a:xfrm>
          <a:prstGeom prst="rect">
            <a:avLst/>
          </a:prstGeom>
          <a:solidFill>
            <a:srgbClr val="EAEAEA">
              <a:alpha val="25098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99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30728" name="Freeform 168"/>
          <p:cNvSpPr>
            <a:spLocks/>
          </p:cNvSpPr>
          <p:nvPr/>
        </p:nvSpPr>
        <p:spPr bwMode="auto">
          <a:xfrm>
            <a:off x="392113" y="1771650"/>
            <a:ext cx="8443912" cy="2305050"/>
          </a:xfrm>
          <a:custGeom>
            <a:avLst/>
            <a:gdLst>
              <a:gd name="T0" fmla="*/ 0 w 5319"/>
              <a:gd name="T1" fmla="*/ 2147483647 h 1452"/>
              <a:gd name="T2" fmla="*/ 2147483647 w 5319"/>
              <a:gd name="T3" fmla="*/ 2147483647 h 1452"/>
              <a:gd name="T4" fmla="*/ 2147483647 w 5319"/>
              <a:gd name="T5" fmla="*/ 2147483647 h 1452"/>
              <a:gd name="T6" fmla="*/ 2147483647 w 5319"/>
              <a:gd name="T7" fmla="*/ 2147483647 h 1452"/>
              <a:gd name="T8" fmla="*/ 2147483647 w 5319"/>
              <a:gd name="T9" fmla="*/ 2147483647 h 1452"/>
              <a:gd name="T10" fmla="*/ 2147483647 w 5319"/>
              <a:gd name="T11" fmla="*/ 2147483647 h 1452"/>
              <a:gd name="T12" fmla="*/ 2147483647 w 5319"/>
              <a:gd name="T13" fmla="*/ 2147483647 h 1452"/>
              <a:gd name="T14" fmla="*/ 2147483647 w 5319"/>
              <a:gd name="T15" fmla="*/ 2147483647 h 1452"/>
              <a:gd name="T16" fmla="*/ 2147483647 w 5319"/>
              <a:gd name="T17" fmla="*/ 2147483647 h 1452"/>
              <a:gd name="T18" fmla="*/ 2147483647 w 5319"/>
              <a:gd name="T19" fmla="*/ 2147483647 h 14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319" h="1452">
                <a:moveTo>
                  <a:pt x="0" y="789"/>
                </a:moveTo>
                <a:cubicBezTo>
                  <a:pt x="64" y="779"/>
                  <a:pt x="276" y="762"/>
                  <a:pt x="386" y="727"/>
                </a:cubicBezTo>
                <a:cubicBezTo>
                  <a:pt x="496" y="691"/>
                  <a:pt x="526" y="637"/>
                  <a:pt x="658" y="575"/>
                </a:cubicBezTo>
                <a:cubicBezTo>
                  <a:pt x="790" y="513"/>
                  <a:pt x="882" y="440"/>
                  <a:pt x="1178" y="354"/>
                </a:cubicBezTo>
                <a:cubicBezTo>
                  <a:pt x="1474" y="268"/>
                  <a:pt x="2059" y="114"/>
                  <a:pt x="2433" y="57"/>
                </a:cubicBezTo>
                <a:cubicBezTo>
                  <a:pt x="2807" y="0"/>
                  <a:pt x="3093" y="9"/>
                  <a:pt x="3422" y="9"/>
                </a:cubicBezTo>
                <a:cubicBezTo>
                  <a:pt x="3751" y="9"/>
                  <a:pt x="4132" y="13"/>
                  <a:pt x="4405" y="57"/>
                </a:cubicBezTo>
                <a:cubicBezTo>
                  <a:pt x="4678" y="102"/>
                  <a:pt x="4916" y="173"/>
                  <a:pt x="5062" y="279"/>
                </a:cubicBezTo>
                <a:cubicBezTo>
                  <a:pt x="5208" y="384"/>
                  <a:pt x="5239" y="497"/>
                  <a:pt x="5279" y="692"/>
                </a:cubicBezTo>
                <a:cubicBezTo>
                  <a:pt x="5319" y="888"/>
                  <a:pt x="5295" y="1294"/>
                  <a:pt x="5299" y="1452"/>
                </a:cubicBezTo>
              </a:path>
            </a:pathLst>
          </a:custGeom>
          <a:noFill/>
          <a:ln w="28575" cap="flat" cmpd="sng">
            <a:solidFill>
              <a:srgbClr val="000066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729" name="Line 24"/>
          <p:cNvSpPr>
            <a:spLocks noChangeShapeType="1"/>
          </p:cNvSpPr>
          <p:nvPr/>
        </p:nvSpPr>
        <p:spPr bwMode="auto">
          <a:xfrm>
            <a:off x="1522413" y="4346575"/>
            <a:ext cx="19050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66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30" name="Line 25"/>
          <p:cNvSpPr>
            <a:spLocks noChangeShapeType="1"/>
          </p:cNvSpPr>
          <p:nvPr/>
        </p:nvSpPr>
        <p:spPr bwMode="auto">
          <a:xfrm>
            <a:off x="811213" y="3533775"/>
            <a:ext cx="179387" cy="1793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66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34154" name="Line 26"/>
          <p:cNvSpPr>
            <a:spLocks noChangeShapeType="1"/>
          </p:cNvSpPr>
          <p:nvPr/>
        </p:nvSpPr>
        <p:spPr bwMode="auto">
          <a:xfrm>
            <a:off x="1522413" y="2712550"/>
            <a:ext cx="180000" cy="180000"/>
          </a:xfrm>
          <a:prstGeom prst="line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66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de-DE">
              <a:solidFill>
                <a:prstClr val="black"/>
              </a:solidFill>
              <a:ea typeface="+mn-ea"/>
              <a:cs typeface="Arial" charset="0"/>
            </a:endParaRPr>
          </a:p>
        </p:txBody>
      </p:sp>
      <p:sp>
        <p:nvSpPr>
          <p:cNvPr id="258063" name="Line 27"/>
          <p:cNvSpPr>
            <a:spLocks noChangeAspect="1" noChangeShapeType="1"/>
          </p:cNvSpPr>
          <p:nvPr/>
        </p:nvSpPr>
        <p:spPr bwMode="auto">
          <a:xfrm flipV="1">
            <a:off x="2481263" y="4429125"/>
            <a:ext cx="1739900" cy="0"/>
          </a:xfrm>
          <a:prstGeom prst="line">
            <a:avLst/>
          </a:prstGeom>
          <a:noFill/>
          <a:ln w="57150">
            <a:solidFill>
              <a:srgbClr val="0000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Arial" charset="0"/>
            </a:endParaRPr>
          </a:p>
        </p:txBody>
      </p:sp>
      <p:sp>
        <p:nvSpPr>
          <p:cNvPr id="258064" name="Line 29"/>
          <p:cNvSpPr>
            <a:spLocks noChangeShapeType="1"/>
          </p:cNvSpPr>
          <p:nvPr/>
        </p:nvSpPr>
        <p:spPr bwMode="auto">
          <a:xfrm flipV="1">
            <a:off x="361950" y="4429125"/>
            <a:ext cx="2139950" cy="0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Arial" charset="0"/>
            </a:endParaRPr>
          </a:p>
        </p:txBody>
      </p:sp>
      <p:sp>
        <p:nvSpPr>
          <p:cNvPr id="258065" name="Line 30"/>
          <p:cNvSpPr>
            <a:spLocks noChangeAspect="1" noChangeShapeType="1"/>
          </p:cNvSpPr>
          <p:nvPr/>
        </p:nvSpPr>
        <p:spPr bwMode="auto">
          <a:xfrm rot="16200000" flipV="1">
            <a:off x="384969" y="4563269"/>
            <a:ext cx="215900" cy="1588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Arial" charset="0"/>
            </a:endParaRPr>
          </a:p>
        </p:txBody>
      </p:sp>
      <p:sp>
        <p:nvSpPr>
          <p:cNvPr id="258066" name="Line 31"/>
          <p:cNvSpPr>
            <a:spLocks noChangeAspect="1" noChangeShapeType="1"/>
          </p:cNvSpPr>
          <p:nvPr/>
        </p:nvSpPr>
        <p:spPr bwMode="auto">
          <a:xfrm rot="16200000" flipV="1">
            <a:off x="2167732" y="4563269"/>
            <a:ext cx="215900" cy="1587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Arial" charset="0"/>
            </a:endParaRPr>
          </a:p>
        </p:txBody>
      </p:sp>
      <p:sp>
        <p:nvSpPr>
          <p:cNvPr id="258067" name="Text Box 35"/>
          <p:cNvSpPr txBox="1">
            <a:spLocks noChangeArrowheads="1"/>
          </p:cNvSpPr>
          <p:nvPr/>
        </p:nvSpPr>
        <p:spPr bwMode="auto">
          <a:xfrm>
            <a:off x="50800" y="2806700"/>
            <a:ext cx="3222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 Neue" charset="0"/>
                <a:ea typeface="ＭＳ Ｐゴシック" charset="0"/>
                <a:cs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5pPr>
            <a:lvl6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6pPr>
            <a:lvl7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7pPr>
            <a:lvl8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8pPr>
            <a:lvl9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 sz="2800">
                <a:solidFill>
                  <a:srgbClr val="000066"/>
                </a:solidFill>
                <a:latin typeface="Arial" charset="0"/>
              </a:rPr>
              <a:t>*</a:t>
            </a:r>
          </a:p>
        </p:txBody>
      </p:sp>
      <p:sp>
        <p:nvSpPr>
          <p:cNvPr id="258068" name="Text Box 36"/>
          <p:cNvSpPr txBox="1">
            <a:spLocks noChangeArrowheads="1"/>
          </p:cNvSpPr>
          <p:nvPr/>
        </p:nvSpPr>
        <p:spPr bwMode="auto">
          <a:xfrm>
            <a:off x="285750" y="4725988"/>
            <a:ext cx="2173288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bg1"/>
                    </a:gs>
                    <a:gs pos="100000">
                      <a:srgbClr val="A3A3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 Neue" charset="0"/>
                <a:ea typeface="ＭＳ Ｐゴシック" charset="0"/>
                <a:cs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5pPr>
            <a:lvl6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6pPr>
            <a:lvl7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7pPr>
            <a:lvl8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8pPr>
            <a:lvl9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 sz="1400">
                <a:solidFill>
                  <a:srgbClr val="000066"/>
                </a:solidFill>
                <a:latin typeface="Arial" charset="0"/>
              </a:rPr>
              <a:t>1                                 18</a:t>
            </a:r>
          </a:p>
        </p:txBody>
      </p:sp>
      <p:sp>
        <p:nvSpPr>
          <p:cNvPr id="258069" name="Line 41"/>
          <p:cNvSpPr>
            <a:spLocks noChangeAspect="1" noChangeShapeType="1"/>
          </p:cNvSpPr>
          <p:nvPr/>
        </p:nvSpPr>
        <p:spPr bwMode="auto">
          <a:xfrm rot="16200000" flipV="1">
            <a:off x="4115594" y="4563269"/>
            <a:ext cx="215900" cy="1588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Arial" charset="0"/>
            </a:endParaRPr>
          </a:p>
        </p:txBody>
      </p:sp>
      <p:sp>
        <p:nvSpPr>
          <p:cNvPr id="258070" name="Line 42"/>
          <p:cNvSpPr>
            <a:spLocks noChangeAspect="1" noChangeShapeType="1"/>
          </p:cNvSpPr>
          <p:nvPr/>
        </p:nvSpPr>
        <p:spPr bwMode="auto">
          <a:xfrm rot="16200000" flipV="1">
            <a:off x="8351044" y="4552156"/>
            <a:ext cx="215900" cy="1588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Arial" charset="0"/>
            </a:endParaRPr>
          </a:p>
        </p:txBody>
      </p:sp>
      <p:sp>
        <p:nvSpPr>
          <p:cNvPr id="258071" name="Line 43"/>
          <p:cNvSpPr>
            <a:spLocks noChangeAspect="1" noChangeShapeType="1"/>
          </p:cNvSpPr>
          <p:nvPr/>
        </p:nvSpPr>
        <p:spPr bwMode="auto">
          <a:xfrm rot="16200000" flipV="1">
            <a:off x="5696744" y="4563269"/>
            <a:ext cx="215900" cy="1588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Arial" charset="0"/>
            </a:endParaRPr>
          </a:p>
        </p:txBody>
      </p:sp>
      <p:sp>
        <p:nvSpPr>
          <p:cNvPr id="258072" name="Line 44"/>
          <p:cNvSpPr>
            <a:spLocks noChangeAspect="1" noChangeShapeType="1"/>
          </p:cNvSpPr>
          <p:nvPr/>
        </p:nvSpPr>
        <p:spPr bwMode="auto">
          <a:xfrm rot="16200000" flipV="1">
            <a:off x="7279482" y="4563269"/>
            <a:ext cx="215900" cy="1587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Arial" charset="0"/>
            </a:endParaRPr>
          </a:p>
        </p:txBody>
      </p:sp>
      <p:sp>
        <p:nvSpPr>
          <p:cNvPr id="258073" name="Line 45"/>
          <p:cNvSpPr>
            <a:spLocks noChangeAspect="1" noChangeShapeType="1"/>
          </p:cNvSpPr>
          <p:nvPr/>
        </p:nvSpPr>
        <p:spPr bwMode="auto">
          <a:xfrm flipV="1">
            <a:off x="4192588" y="4429125"/>
            <a:ext cx="4805362" cy="1588"/>
          </a:xfrm>
          <a:prstGeom prst="line">
            <a:avLst/>
          </a:prstGeom>
          <a:noFill/>
          <a:ln w="571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cs typeface="Arial" charset="0"/>
            </a:endParaRPr>
          </a:p>
        </p:txBody>
      </p:sp>
      <p:sp>
        <p:nvSpPr>
          <p:cNvPr id="258074" name="Text Box 46"/>
          <p:cNvSpPr txBox="1">
            <a:spLocks noChangeArrowheads="1"/>
          </p:cNvSpPr>
          <p:nvPr/>
        </p:nvSpPr>
        <p:spPr bwMode="auto">
          <a:xfrm>
            <a:off x="3970785" y="4803775"/>
            <a:ext cx="467474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bg1"/>
                    </a:gs>
                    <a:gs pos="100000">
                      <a:srgbClr val="A3A3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 Neue" charset="0"/>
                <a:ea typeface="ＭＳ Ｐゴシック" charset="0"/>
                <a:cs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5pPr>
            <a:lvl6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6pPr>
            <a:lvl7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7pPr>
            <a:lvl8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8pPr>
            <a:lvl9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 sz="1400" dirty="0">
                <a:solidFill>
                  <a:srgbClr val="FF0000"/>
                </a:solidFill>
                <a:latin typeface="Arial" charset="0"/>
              </a:rPr>
              <a:t>60                            75                            90                100</a:t>
            </a:r>
          </a:p>
        </p:txBody>
      </p:sp>
      <p:sp>
        <p:nvSpPr>
          <p:cNvPr id="30746" name="Freeform 169"/>
          <p:cNvSpPr>
            <a:spLocks/>
          </p:cNvSpPr>
          <p:nvPr/>
        </p:nvSpPr>
        <p:spPr bwMode="auto">
          <a:xfrm>
            <a:off x="398463" y="2484438"/>
            <a:ext cx="8213725" cy="1590675"/>
          </a:xfrm>
          <a:custGeom>
            <a:avLst/>
            <a:gdLst>
              <a:gd name="T0" fmla="*/ 0 w 5174"/>
              <a:gd name="T1" fmla="*/ 2147483647 h 1002"/>
              <a:gd name="T2" fmla="*/ 2147483647 w 5174"/>
              <a:gd name="T3" fmla="*/ 2147483647 h 1002"/>
              <a:gd name="T4" fmla="*/ 2147483647 w 5174"/>
              <a:gd name="T5" fmla="*/ 2147483647 h 1002"/>
              <a:gd name="T6" fmla="*/ 2147483647 w 5174"/>
              <a:gd name="T7" fmla="*/ 2147483647 h 1002"/>
              <a:gd name="T8" fmla="*/ 2147483647 w 5174"/>
              <a:gd name="T9" fmla="*/ 2147483647 h 1002"/>
              <a:gd name="T10" fmla="*/ 2147483647 w 5174"/>
              <a:gd name="T11" fmla="*/ 2147483647 h 1002"/>
              <a:gd name="T12" fmla="*/ 2147483647 w 5174"/>
              <a:gd name="T13" fmla="*/ 2147483647 h 1002"/>
              <a:gd name="T14" fmla="*/ 2147483647 w 5174"/>
              <a:gd name="T15" fmla="*/ 2147483647 h 1002"/>
              <a:gd name="T16" fmla="*/ 2147483647 w 5174"/>
              <a:gd name="T17" fmla="*/ 2147483647 h 10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174" h="1002">
                <a:moveTo>
                  <a:pt x="0" y="461"/>
                </a:moveTo>
                <a:cubicBezTo>
                  <a:pt x="64" y="451"/>
                  <a:pt x="272" y="435"/>
                  <a:pt x="380" y="400"/>
                </a:cubicBezTo>
                <a:cubicBezTo>
                  <a:pt x="487" y="364"/>
                  <a:pt x="512" y="285"/>
                  <a:pt x="643" y="242"/>
                </a:cubicBezTo>
                <a:cubicBezTo>
                  <a:pt x="774" y="199"/>
                  <a:pt x="871" y="176"/>
                  <a:pt x="1168" y="141"/>
                </a:cubicBezTo>
                <a:cubicBezTo>
                  <a:pt x="1464" y="107"/>
                  <a:pt x="2045" y="0"/>
                  <a:pt x="2421" y="32"/>
                </a:cubicBezTo>
                <a:cubicBezTo>
                  <a:pt x="2797" y="64"/>
                  <a:pt x="3095" y="314"/>
                  <a:pt x="3424" y="332"/>
                </a:cubicBezTo>
                <a:cubicBezTo>
                  <a:pt x="3753" y="350"/>
                  <a:pt x="4122" y="95"/>
                  <a:pt x="4393" y="142"/>
                </a:cubicBezTo>
                <a:cubicBezTo>
                  <a:pt x="4664" y="189"/>
                  <a:pt x="4928" y="474"/>
                  <a:pt x="5051" y="617"/>
                </a:cubicBezTo>
                <a:cubicBezTo>
                  <a:pt x="5174" y="760"/>
                  <a:pt x="5116" y="922"/>
                  <a:pt x="5133" y="1002"/>
                </a:cubicBezTo>
              </a:path>
            </a:pathLst>
          </a:custGeom>
          <a:noFill/>
          <a:ln w="28575" cap="flat" cmpd="sng">
            <a:solidFill>
              <a:srgbClr val="000066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747" name="Freeform 170"/>
          <p:cNvSpPr>
            <a:spLocks/>
          </p:cNvSpPr>
          <p:nvPr/>
        </p:nvSpPr>
        <p:spPr bwMode="auto">
          <a:xfrm>
            <a:off x="398463" y="2046288"/>
            <a:ext cx="4425950" cy="1997075"/>
          </a:xfrm>
          <a:custGeom>
            <a:avLst/>
            <a:gdLst>
              <a:gd name="T0" fmla="*/ 0 w 2788"/>
              <a:gd name="T1" fmla="*/ 2147483647 h 1258"/>
              <a:gd name="T2" fmla="*/ 2147483647 w 2788"/>
              <a:gd name="T3" fmla="*/ 2147483647 h 1258"/>
              <a:gd name="T4" fmla="*/ 2147483647 w 2788"/>
              <a:gd name="T5" fmla="*/ 2147483647 h 1258"/>
              <a:gd name="T6" fmla="*/ 2147483647 w 2788"/>
              <a:gd name="T7" fmla="*/ 2147483647 h 1258"/>
              <a:gd name="T8" fmla="*/ 2147483647 w 2788"/>
              <a:gd name="T9" fmla="*/ 2147483647 h 1258"/>
              <a:gd name="T10" fmla="*/ 2147483647 w 2788"/>
              <a:gd name="T11" fmla="*/ 2147483647 h 1258"/>
              <a:gd name="T12" fmla="*/ 2147483647 w 2788"/>
              <a:gd name="T13" fmla="*/ 2147483647 h 1258"/>
              <a:gd name="T14" fmla="*/ 2147483647 w 2788"/>
              <a:gd name="T15" fmla="*/ 2147483647 h 12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88" h="1258">
                <a:moveTo>
                  <a:pt x="0" y="833"/>
                </a:moveTo>
                <a:cubicBezTo>
                  <a:pt x="64" y="820"/>
                  <a:pt x="274" y="792"/>
                  <a:pt x="381" y="757"/>
                </a:cubicBezTo>
                <a:cubicBezTo>
                  <a:pt x="487" y="722"/>
                  <a:pt x="510" y="662"/>
                  <a:pt x="640" y="621"/>
                </a:cubicBezTo>
                <a:cubicBezTo>
                  <a:pt x="770" y="580"/>
                  <a:pt x="872" y="601"/>
                  <a:pt x="1164" y="513"/>
                </a:cubicBezTo>
                <a:cubicBezTo>
                  <a:pt x="1455" y="425"/>
                  <a:pt x="2132" y="173"/>
                  <a:pt x="2390" y="93"/>
                </a:cubicBezTo>
                <a:cubicBezTo>
                  <a:pt x="2648" y="13"/>
                  <a:pt x="2651" y="0"/>
                  <a:pt x="2714" y="32"/>
                </a:cubicBezTo>
                <a:cubicBezTo>
                  <a:pt x="2777" y="64"/>
                  <a:pt x="2756" y="79"/>
                  <a:pt x="2768" y="283"/>
                </a:cubicBezTo>
                <a:cubicBezTo>
                  <a:pt x="2780" y="487"/>
                  <a:pt x="2784" y="1055"/>
                  <a:pt x="2788" y="1258"/>
                </a:cubicBezTo>
              </a:path>
            </a:pathLst>
          </a:custGeom>
          <a:noFill/>
          <a:ln w="28575" cap="flat" cmpd="sng">
            <a:solidFill>
              <a:srgbClr val="000066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748" name="Freeform 171"/>
          <p:cNvSpPr>
            <a:spLocks/>
          </p:cNvSpPr>
          <p:nvPr/>
        </p:nvSpPr>
        <p:spPr bwMode="auto">
          <a:xfrm>
            <a:off x="390525" y="3040063"/>
            <a:ext cx="6465888" cy="1047750"/>
          </a:xfrm>
          <a:custGeom>
            <a:avLst/>
            <a:gdLst>
              <a:gd name="T0" fmla="*/ 0 w 4038"/>
              <a:gd name="T1" fmla="*/ 2147483647 h 660"/>
              <a:gd name="T2" fmla="*/ 2147483647 w 4038"/>
              <a:gd name="T3" fmla="*/ 2147483647 h 660"/>
              <a:gd name="T4" fmla="*/ 2147483647 w 4038"/>
              <a:gd name="T5" fmla="*/ 2147483647 h 660"/>
              <a:gd name="T6" fmla="*/ 2147483647 w 4038"/>
              <a:gd name="T7" fmla="*/ 2147483647 h 660"/>
              <a:gd name="T8" fmla="*/ 2147483647 w 4038"/>
              <a:gd name="T9" fmla="*/ 2147483647 h 660"/>
              <a:gd name="T10" fmla="*/ 2147483647 w 4038"/>
              <a:gd name="T11" fmla="*/ 2147483647 h 660"/>
              <a:gd name="T12" fmla="*/ 2147483647 w 4038"/>
              <a:gd name="T13" fmla="*/ 2147483647 h 660"/>
              <a:gd name="T14" fmla="*/ 2147483647 w 4038"/>
              <a:gd name="T15" fmla="*/ 2147483647 h 6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038" h="660">
                <a:moveTo>
                  <a:pt x="0" y="304"/>
                </a:moveTo>
                <a:cubicBezTo>
                  <a:pt x="134" y="279"/>
                  <a:pt x="267" y="256"/>
                  <a:pt x="372" y="225"/>
                </a:cubicBezTo>
                <a:cubicBezTo>
                  <a:pt x="478" y="193"/>
                  <a:pt x="506" y="144"/>
                  <a:pt x="632" y="112"/>
                </a:cubicBezTo>
                <a:cubicBezTo>
                  <a:pt x="757" y="80"/>
                  <a:pt x="846" y="44"/>
                  <a:pt x="1128" y="34"/>
                </a:cubicBezTo>
                <a:cubicBezTo>
                  <a:pt x="1410" y="25"/>
                  <a:pt x="1974" y="0"/>
                  <a:pt x="2325" y="54"/>
                </a:cubicBezTo>
                <a:cubicBezTo>
                  <a:pt x="2675" y="107"/>
                  <a:pt x="2969" y="282"/>
                  <a:pt x="3233" y="359"/>
                </a:cubicBezTo>
                <a:cubicBezTo>
                  <a:pt x="3497" y="436"/>
                  <a:pt x="3784" y="467"/>
                  <a:pt x="3911" y="517"/>
                </a:cubicBezTo>
                <a:cubicBezTo>
                  <a:pt x="4038" y="567"/>
                  <a:pt x="3976" y="630"/>
                  <a:pt x="3993" y="660"/>
                </a:cubicBezTo>
              </a:path>
            </a:pathLst>
          </a:custGeom>
          <a:noFill/>
          <a:ln w="28575" cap="flat" cmpd="sng">
            <a:solidFill>
              <a:srgbClr val="000066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30749" name="Freeform 172"/>
          <p:cNvSpPr>
            <a:spLocks/>
          </p:cNvSpPr>
          <p:nvPr/>
        </p:nvSpPr>
        <p:spPr bwMode="auto">
          <a:xfrm>
            <a:off x="392113" y="2762250"/>
            <a:ext cx="7405687" cy="1312863"/>
          </a:xfrm>
          <a:custGeom>
            <a:avLst/>
            <a:gdLst>
              <a:gd name="T0" fmla="*/ 0 w 4665"/>
              <a:gd name="T1" fmla="*/ 2147483647 h 827"/>
              <a:gd name="T2" fmla="*/ 2147483647 w 4665"/>
              <a:gd name="T3" fmla="*/ 2147483647 h 827"/>
              <a:gd name="T4" fmla="*/ 2147483647 w 4665"/>
              <a:gd name="T5" fmla="*/ 2147483647 h 827"/>
              <a:gd name="T6" fmla="*/ 2147483647 w 4665"/>
              <a:gd name="T7" fmla="*/ 2147483647 h 827"/>
              <a:gd name="T8" fmla="*/ 2147483647 w 4665"/>
              <a:gd name="T9" fmla="*/ 2147483647 h 827"/>
              <a:gd name="T10" fmla="*/ 2147483647 w 4665"/>
              <a:gd name="T11" fmla="*/ 2147483647 h 827"/>
              <a:gd name="T12" fmla="*/ 2147483647 w 4665"/>
              <a:gd name="T13" fmla="*/ 2147483647 h 827"/>
              <a:gd name="T14" fmla="*/ 2147483647 w 4665"/>
              <a:gd name="T15" fmla="*/ 2147483647 h 827"/>
              <a:gd name="T16" fmla="*/ 2147483647 w 4665"/>
              <a:gd name="T17" fmla="*/ 2147483647 h 8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665" h="827">
                <a:moveTo>
                  <a:pt x="0" y="626"/>
                </a:moveTo>
                <a:cubicBezTo>
                  <a:pt x="64" y="607"/>
                  <a:pt x="276" y="545"/>
                  <a:pt x="386" y="508"/>
                </a:cubicBezTo>
                <a:cubicBezTo>
                  <a:pt x="496" y="471"/>
                  <a:pt x="529" y="419"/>
                  <a:pt x="663" y="406"/>
                </a:cubicBezTo>
                <a:cubicBezTo>
                  <a:pt x="797" y="393"/>
                  <a:pt x="894" y="492"/>
                  <a:pt x="1191" y="428"/>
                </a:cubicBezTo>
                <a:cubicBezTo>
                  <a:pt x="1488" y="364"/>
                  <a:pt x="2073" y="42"/>
                  <a:pt x="2446" y="21"/>
                </a:cubicBezTo>
                <a:cubicBezTo>
                  <a:pt x="2819" y="0"/>
                  <a:pt x="3104" y="200"/>
                  <a:pt x="3429" y="299"/>
                </a:cubicBezTo>
                <a:cubicBezTo>
                  <a:pt x="3754" y="398"/>
                  <a:pt x="4199" y="549"/>
                  <a:pt x="4398" y="619"/>
                </a:cubicBezTo>
                <a:cubicBezTo>
                  <a:pt x="4597" y="689"/>
                  <a:pt x="4579" y="681"/>
                  <a:pt x="4622" y="716"/>
                </a:cubicBezTo>
                <a:cubicBezTo>
                  <a:pt x="4665" y="751"/>
                  <a:pt x="4649" y="804"/>
                  <a:pt x="4656" y="827"/>
                </a:cubicBezTo>
              </a:path>
            </a:pathLst>
          </a:custGeom>
          <a:noFill/>
          <a:ln w="28575" cap="flat" cmpd="sng">
            <a:solidFill>
              <a:srgbClr val="000066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134174" name="Oval 93"/>
          <p:cNvSpPr>
            <a:spLocks noChangeArrowheads="1"/>
          </p:cNvSpPr>
          <p:nvPr/>
        </p:nvSpPr>
        <p:spPr bwMode="auto">
          <a:xfrm>
            <a:off x="344488" y="3663463"/>
            <a:ext cx="180000" cy="180000"/>
          </a:xfrm>
          <a:prstGeom prst="ellipse">
            <a:avLst/>
          </a:prstGeom>
          <a:solidFill>
            <a:srgbClr val="99CC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75" name="Oval 94"/>
          <p:cNvSpPr>
            <a:spLocks noChangeArrowheads="1"/>
          </p:cNvSpPr>
          <p:nvPr/>
        </p:nvSpPr>
        <p:spPr bwMode="auto">
          <a:xfrm>
            <a:off x="344488" y="3479313"/>
            <a:ext cx="180000" cy="180000"/>
          </a:xfrm>
          <a:prstGeom prst="ellipse">
            <a:avLst/>
          </a:prstGeom>
          <a:solidFill>
            <a:srgbClr val="99CC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76" name="Oval 95"/>
          <p:cNvSpPr>
            <a:spLocks noChangeArrowheads="1"/>
          </p:cNvSpPr>
          <p:nvPr/>
        </p:nvSpPr>
        <p:spPr bwMode="auto">
          <a:xfrm>
            <a:off x="344488" y="3295163"/>
            <a:ext cx="180000" cy="180000"/>
          </a:xfrm>
          <a:prstGeom prst="ellipse">
            <a:avLst/>
          </a:prstGeom>
          <a:solidFill>
            <a:srgbClr val="99CC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77" name="Oval 96"/>
          <p:cNvSpPr>
            <a:spLocks noChangeArrowheads="1"/>
          </p:cNvSpPr>
          <p:nvPr/>
        </p:nvSpPr>
        <p:spPr bwMode="auto">
          <a:xfrm>
            <a:off x="344488" y="3111013"/>
            <a:ext cx="180000" cy="180000"/>
          </a:xfrm>
          <a:prstGeom prst="ellipse">
            <a:avLst/>
          </a:prstGeom>
          <a:solidFill>
            <a:srgbClr val="99CC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78" name="Oval 97"/>
          <p:cNvSpPr>
            <a:spLocks noChangeArrowheads="1"/>
          </p:cNvSpPr>
          <p:nvPr/>
        </p:nvSpPr>
        <p:spPr bwMode="auto">
          <a:xfrm>
            <a:off x="344488" y="2928450"/>
            <a:ext cx="180000" cy="180000"/>
          </a:xfrm>
          <a:prstGeom prst="ellipse">
            <a:avLst/>
          </a:prstGeom>
          <a:solidFill>
            <a:srgbClr val="99CC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79" name="Oval 99"/>
          <p:cNvSpPr>
            <a:spLocks noChangeArrowheads="1"/>
          </p:cNvSpPr>
          <p:nvPr/>
        </p:nvSpPr>
        <p:spPr bwMode="auto">
          <a:xfrm>
            <a:off x="947738" y="3492013"/>
            <a:ext cx="180000" cy="180000"/>
          </a:xfrm>
          <a:prstGeom prst="ellipse">
            <a:avLst/>
          </a:prstGeom>
          <a:solidFill>
            <a:srgbClr val="66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0" name="Oval 100"/>
          <p:cNvSpPr>
            <a:spLocks noChangeArrowheads="1"/>
          </p:cNvSpPr>
          <p:nvPr/>
        </p:nvSpPr>
        <p:spPr bwMode="auto">
          <a:xfrm>
            <a:off x="947738" y="3339613"/>
            <a:ext cx="180000" cy="180000"/>
          </a:xfrm>
          <a:prstGeom prst="ellipse">
            <a:avLst/>
          </a:prstGeom>
          <a:solidFill>
            <a:srgbClr val="66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1" name="Oval 101"/>
          <p:cNvSpPr>
            <a:spLocks noChangeArrowheads="1"/>
          </p:cNvSpPr>
          <p:nvPr/>
        </p:nvSpPr>
        <p:spPr bwMode="auto">
          <a:xfrm>
            <a:off x="947738" y="3176100"/>
            <a:ext cx="180000" cy="180000"/>
          </a:xfrm>
          <a:prstGeom prst="ellipse">
            <a:avLst/>
          </a:prstGeom>
          <a:solidFill>
            <a:srgbClr val="66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2" name="Oval 102"/>
          <p:cNvSpPr>
            <a:spLocks noChangeArrowheads="1"/>
          </p:cNvSpPr>
          <p:nvPr/>
        </p:nvSpPr>
        <p:spPr bwMode="auto">
          <a:xfrm>
            <a:off x="947738" y="3011000"/>
            <a:ext cx="180000" cy="180000"/>
          </a:xfrm>
          <a:prstGeom prst="ellipse">
            <a:avLst/>
          </a:prstGeom>
          <a:solidFill>
            <a:srgbClr val="66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3" name="Oval 103"/>
          <p:cNvSpPr>
            <a:spLocks noChangeArrowheads="1"/>
          </p:cNvSpPr>
          <p:nvPr/>
        </p:nvSpPr>
        <p:spPr bwMode="auto">
          <a:xfrm>
            <a:off x="947738" y="2837963"/>
            <a:ext cx="180000" cy="180000"/>
          </a:xfrm>
          <a:prstGeom prst="ellipse">
            <a:avLst/>
          </a:prstGeom>
          <a:solidFill>
            <a:srgbClr val="66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4" name="Oval 106"/>
          <p:cNvSpPr>
            <a:spLocks noChangeArrowheads="1"/>
          </p:cNvSpPr>
          <p:nvPr/>
        </p:nvSpPr>
        <p:spPr bwMode="auto">
          <a:xfrm>
            <a:off x="1379538" y="3344375"/>
            <a:ext cx="180000" cy="180000"/>
          </a:xfrm>
          <a:prstGeom prst="ellipse">
            <a:avLst/>
          </a:prstGeom>
          <a:solidFill>
            <a:srgbClr val="00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5" name="Oval 107"/>
          <p:cNvSpPr>
            <a:spLocks noChangeArrowheads="1"/>
          </p:cNvSpPr>
          <p:nvPr/>
        </p:nvSpPr>
        <p:spPr bwMode="auto">
          <a:xfrm>
            <a:off x="1379538" y="3158638"/>
            <a:ext cx="180000" cy="180000"/>
          </a:xfrm>
          <a:prstGeom prst="ellipse">
            <a:avLst/>
          </a:prstGeom>
          <a:solidFill>
            <a:srgbClr val="00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6" name="Oval 108"/>
          <p:cNvSpPr>
            <a:spLocks noChangeArrowheads="1"/>
          </p:cNvSpPr>
          <p:nvPr/>
        </p:nvSpPr>
        <p:spPr bwMode="auto">
          <a:xfrm>
            <a:off x="1379538" y="2961788"/>
            <a:ext cx="180000" cy="180000"/>
          </a:xfrm>
          <a:prstGeom prst="ellipse">
            <a:avLst/>
          </a:prstGeom>
          <a:solidFill>
            <a:srgbClr val="00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7" name="Oval 109"/>
          <p:cNvSpPr>
            <a:spLocks noChangeArrowheads="1"/>
          </p:cNvSpPr>
          <p:nvPr/>
        </p:nvSpPr>
        <p:spPr bwMode="auto">
          <a:xfrm>
            <a:off x="1379538" y="2787163"/>
            <a:ext cx="180000" cy="180000"/>
          </a:xfrm>
          <a:prstGeom prst="ellipse">
            <a:avLst/>
          </a:prstGeom>
          <a:solidFill>
            <a:srgbClr val="00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8" name="Oval 110"/>
          <p:cNvSpPr>
            <a:spLocks noChangeArrowheads="1"/>
          </p:cNvSpPr>
          <p:nvPr/>
        </p:nvSpPr>
        <p:spPr bwMode="auto">
          <a:xfrm>
            <a:off x="1379538" y="2601425"/>
            <a:ext cx="180000" cy="180000"/>
          </a:xfrm>
          <a:prstGeom prst="ellipse">
            <a:avLst/>
          </a:prstGeom>
          <a:solidFill>
            <a:srgbClr val="00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89" name="Oval 112"/>
          <p:cNvSpPr>
            <a:spLocks noChangeArrowheads="1"/>
          </p:cNvSpPr>
          <p:nvPr/>
        </p:nvSpPr>
        <p:spPr bwMode="auto">
          <a:xfrm>
            <a:off x="2208213" y="3357075"/>
            <a:ext cx="180000" cy="180000"/>
          </a:xfrm>
          <a:prstGeom prst="ellipse">
            <a:avLst/>
          </a:prstGeom>
          <a:solidFill>
            <a:srgbClr val="0080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0" name="Oval 113"/>
          <p:cNvSpPr>
            <a:spLocks noChangeArrowheads="1"/>
          </p:cNvSpPr>
          <p:nvPr/>
        </p:nvSpPr>
        <p:spPr bwMode="auto">
          <a:xfrm>
            <a:off x="2208213" y="3026875"/>
            <a:ext cx="180000" cy="180000"/>
          </a:xfrm>
          <a:prstGeom prst="ellipse">
            <a:avLst/>
          </a:prstGeom>
          <a:solidFill>
            <a:srgbClr val="0080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1" name="Oval 114"/>
          <p:cNvSpPr>
            <a:spLocks noChangeArrowheads="1"/>
          </p:cNvSpPr>
          <p:nvPr/>
        </p:nvSpPr>
        <p:spPr bwMode="auto">
          <a:xfrm>
            <a:off x="2208213" y="2796688"/>
            <a:ext cx="180000" cy="180000"/>
          </a:xfrm>
          <a:prstGeom prst="ellipse">
            <a:avLst/>
          </a:prstGeom>
          <a:solidFill>
            <a:srgbClr val="0080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2" name="Oval 115"/>
          <p:cNvSpPr>
            <a:spLocks noChangeArrowheads="1"/>
          </p:cNvSpPr>
          <p:nvPr/>
        </p:nvSpPr>
        <p:spPr bwMode="auto">
          <a:xfrm>
            <a:off x="2208213" y="2633175"/>
            <a:ext cx="180000" cy="180000"/>
          </a:xfrm>
          <a:prstGeom prst="ellipse">
            <a:avLst/>
          </a:prstGeom>
          <a:solidFill>
            <a:srgbClr val="0080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3" name="Oval 116"/>
          <p:cNvSpPr>
            <a:spLocks noChangeArrowheads="1"/>
          </p:cNvSpPr>
          <p:nvPr/>
        </p:nvSpPr>
        <p:spPr bwMode="auto">
          <a:xfrm>
            <a:off x="2208213" y="2258525"/>
            <a:ext cx="180000" cy="180000"/>
          </a:xfrm>
          <a:prstGeom prst="ellipse">
            <a:avLst/>
          </a:prstGeom>
          <a:solidFill>
            <a:srgbClr val="0080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4" name="Oval 133"/>
          <p:cNvSpPr>
            <a:spLocks noChangeAspect="1" noChangeArrowheads="1"/>
          </p:cNvSpPr>
          <p:nvPr/>
        </p:nvSpPr>
        <p:spPr bwMode="auto">
          <a:xfrm>
            <a:off x="5770563" y="3619013"/>
            <a:ext cx="180000" cy="180000"/>
          </a:xfrm>
          <a:prstGeom prst="ellipse">
            <a:avLst/>
          </a:prstGeom>
          <a:solidFill>
            <a:srgbClr val="CC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5" name="Oval 135"/>
          <p:cNvSpPr>
            <a:spLocks noChangeAspect="1" noChangeArrowheads="1"/>
          </p:cNvSpPr>
          <p:nvPr/>
        </p:nvSpPr>
        <p:spPr bwMode="auto">
          <a:xfrm>
            <a:off x="5770563" y="2923688"/>
            <a:ext cx="180000" cy="180000"/>
          </a:xfrm>
          <a:prstGeom prst="ellipse">
            <a:avLst/>
          </a:prstGeom>
          <a:solidFill>
            <a:srgbClr val="CC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6" name="Oval 136"/>
          <p:cNvSpPr>
            <a:spLocks noChangeAspect="1" noChangeArrowheads="1"/>
          </p:cNvSpPr>
          <p:nvPr/>
        </p:nvSpPr>
        <p:spPr bwMode="auto">
          <a:xfrm>
            <a:off x="5770563" y="3164988"/>
            <a:ext cx="180000" cy="180000"/>
          </a:xfrm>
          <a:prstGeom prst="ellipse">
            <a:avLst/>
          </a:prstGeom>
          <a:solidFill>
            <a:srgbClr val="CC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7" name="Oval 137"/>
          <p:cNvSpPr>
            <a:spLocks noChangeAspect="1" noChangeArrowheads="1"/>
          </p:cNvSpPr>
          <p:nvPr/>
        </p:nvSpPr>
        <p:spPr bwMode="auto">
          <a:xfrm>
            <a:off x="5770563" y="1717188"/>
            <a:ext cx="180000" cy="180000"/>
          </a:xfrm>
          <a:prstGeom prst="ellipse">
            <a:avLst/>
          </a:prstGeom>
          <a:solidFill>
            <a:srgbClr val="CC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8" name="Oval 145"/>
          <p:cNvSpPr>
            <a:spLocks noChangeAspect="1" noChangeArrowheads="1"/>
          </p:cNvSpPr>
          <p:nvPr/>
        </p:nvSpPr>
        <p:spPr bwMode="auto">
          <a:xfrm>
            <a:off x="8353425" y="3395175"/>
            <a:ext cx="180000" cy="180000"/>
          </a:xfrm>
          <a:prstGeom prst="ellipse">
            <a:avLst/>
          </a:prstGeom>
          <a:solidFill>
            <a:srgbClr val="6633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199" name="Oval 149"/>
          <p:cNvSpPr>
            <a:spLocks noChangeAspect="1" noChangeArrowheads="1"/>
          </p:cNvSpPr>
          <p:nvPr/>
        </p:nvSpPr>
        <p:spPr bwMode="auto">
          <a:xfrm>
            <a:off x="8353425" y="2126764"/>
            <a:ext cx="180000" cy="179999"/>
          </a:xfrm>
          <a:prstGeom prst="ellipse">
            <a:avLst/>
          </a:prstGeom>
          <a:solidFill>
            <a:srgbClr val="6633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200" name="Oval 125"/>
          <p:cNvSpPr>
            <a:spLocks noChangeAspect="1" noChangeArrowheads="1"/>
          </p:cNvSpPr>
          <p:nvPr/>
        </p:nvSpPr>
        <p:spPr bwMode="auto">
          <a:xfrm>
            <a:off x="4208463" y="3076088"/>
            <a:ext cx="180000" cy="180000"/>
          </a:xfrm>
          <a:prstGeom prst="ellipse">
            <a:avLst/>
          </a:prstGeom>
          <a:solidFill>
            <a:srgbClr val="CC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201" name="Oval 126"/>
          <p:cNvSpPr>
            <a:spLocks noChangeAspect="1" noChangeArrowheads="1"/>
          </p:cNvSpPr>
          <p:nvPr/>
        </p:nvSpPr>
        <p:spPr bwMode="auto">
          <a:xfrm>
            <a:off x="4208463" y="2728425"/>
            <a:ext cx="180000" cy="180001"/>
          </a:xfrm>
          <a:prstGeom prst="ellipse">
            <a:avLst/>
          </a:prstGeom>
          <a:solidFill>
            <a:srgbClr val="CC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202" name="Oval 127"/>
          <p:cNvSpPr>
            <a:spLocks noChangeAspect="1" noChangeArrowheads="1"/>
          </p:cNvSpPr>
          <p:nvPr/>
        </p:nvSpPr>
        <p:spPr bwMode="auto">
          <a:xfrm>
            <a:off x="4208463" y="2458550"/>
            <a:ext cx="180000" cy="180001"/>
          </a:xfrm>
          <a:prstGeom prst="ellipse">
            <a:avLst/>
          </a:prstGeom>
          <a:solidFill>
            <a:srgbClr val="CC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203" name="Oval 128"/>
          <p:cNvSpPr>
            <a:spLocks noChangeAspect="1" noChangeArrowheads="1"/>
          </p:cNvSpPr>
          <p:nvPr/>
        </p:nvSpPr>
        <p:spPr bwMode="auto">
          <a:xfrm>
            <a:off x="4208463" y="2122000"/>
            <a:ext cx="180000" cy="180001"/>
          </a:xfrm>
          <a:prstGeom prst="ellipse">
            <a:avLst/>
          </a:prstGeom>
          <a:solidFill>
            <a:srgbClr val="CC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204" name="Oval 129"/>
          <p:cNvSpPr>
            <a:spLocks noChangeAspect="1" noChangeArrowheads="1"/>
          </p:cNvSpPr>
          <p:nvPr/>
        </p:nvSpPr>
        <p:spPr bwMode="auto">
          <a:xfrm>
            <a:off x="4208463" y="1785450"/>
            <a:ext cx="180000" cy="180001"/>
          </a:xfrm>
          <a:prstGeom prst="ellipse">
            <a:avLst/>
          </a:prstGeom>
          <a:solidFill>
            <a:srgbClr val="CC99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205" name="Oval 140"/>
          <p:cNvSpPr>
            <a:spLocks noChangeAspect="1" noChangeArrowheads="1"/>
          </p:cNvSpPr>
          <p:nvPr/>
        </p:nvSpPr>
        <p:spPr bwMode="auto">
          <a:xfrm>
            <a:off x="7297738" y="2630000"/>
            <a:ext cx="180000" cy="180001"/>
          </a:xfrm>
          <a:prstGeom prst="ellipse">
            <a:avLst/>
          </a:prstGeom>
          <a:solidFill>
            <a:srgbClr val="CC66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206" name="Oval 141"/>
          <p:cNvSpPr>
            <a:spLocks noChangeAspect="1" noChangeArrowheads="1"/>
          </p:cNvSpPr>
          <p:nvPr/>
        </p:nvSpPr>
        <p:spPr bwMode="auto">
          <a:xfrm>
            <a:off x="7297738" y="3660288"/>
            <a:ext cx="180000" cy="180000"/>
          </a:xfrm>
          <a:prstGeom prst="ellipse">
            <a:avLst/>
          </a:prstGeom>
          <a:solidFill>
            <a:srgbClr val="CC66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34207" name="Oval 142"/>
          <p:cNvSpPr>
            <a:spLocks noChangeAspect="1" noChangeArrowheads="1"/>
          </p:cNvSpPr>
          <p:nvPr/>
        </p:nvSpPr>
        <p:spPr bwMode="auto">
          <a:xfrm>
            <a:off x="7297738" y="1790213"/>
            <a:ext cx="180000" cy="180000"/>
          </a:xfrm>
          <a:prstGeom prst="ellipse">
            <a:avLst/>
          </a:prstGeom>
          <a:solidFill>
            <a:srgbClr val="CC6600"/>
          </a:solidFill>
          <a:ln w="19050" algn="ctr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258181" name="Text Box 174"/>
          <p:cNvSpPr txBox="1">
            <a:spLocks noChangeArrowheads="1"/>
          </p:cNvSpPr>
          <p:nvPr/>
        </p:nvSpPr>
        <p:spPr bwMode="auto">
          <a:xfrm>
            <a:off x="4656138" y="4006850"/>
            <a:ext cx="431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 Neue" charset="0"/>
                <a:ea typeface="ＭＳ Ｐゴシック" charset="0"/>
                <a:cs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5pPr>
            <a:lvl6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6pPr>
            <a:lvl7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7pPr>
            <a:lvl8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8pPr>
            <a:lvl9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>
                <a:solidFill>
                  <a:srgbClr val="000066"/>
                </a:solidFill>
                <a:latin typeface="Arial" charset="0"/>
              </a:rPr>
              <a:t>†                     †          †       † †</a:t>
            </a:r>
          </a:p>
        </p:txBody>
      </p:sp>
      <p:sp>
        <p:nvSpPr>
          <p:cNvPr id="258182" name="Rectangle 185"/>
          <p:cNvSpPr>
            <a:spLocks noChangeArrowheads="1"/>
          </p:cNvSpPr>
          <p:nvPr/>
        </p:nvSpPr>
        <p:spPr bwMode="auto">
          <a:xfrm>
            <a:off x="3005138" y="1717675"/>
            <a:ext cx="495300" cy="1874838"/>
          </a:xfrm>
          <a:prstGeom prst="rect">
            <a:avLst/>
          </a:prstGeom>
          <a:solidFill>
            <a:srgbClr val="A3A3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58183" name="Text Box 191"/>
          <p:cNvSpPr txBox="1">
            <a:spLocks noChangeArrowheads="1"/>
          </p:cNvSpPr>
          <p:nvPr/>
        </p:nvSpPr>
        <p:spPr bwMode="auto">
          <a:xfrm>
            <a:off x="50800" y="2992438"/>
            <a:ext cx="3222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 Neue" charset="0"/>
                <a:ea typeface="ＭＳ Ｐゴシック" charset="0"/>
                <a:cs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5pPr>
            <a:lvl6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6pPr>
            <a:lvl7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7pPr>
            <a:lvl8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8pPr>
            <a:lvl9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 sz="2800">
                <a:solidFill>
                  <a:srgbClr val="000066"/>
                </a:solidFill>
                <a:latin typeface="Arial" charset="0"/>
              </a:rPr>
              <a:t>*</a:t>
            </a:r>
          </a:p>
        </p:txBody>
      </p:sp>
      <p:sp>
        <p:nvSpPr>
          <p:cNvPr id="258184" name="Text Box 192"/>
          <p:cNvSpPr txBox="1">
            <a:spLocks noChangeArrowheads="1"/>
          </p:cNvSpPr>
          <p:nvPr/>
        </p:nvSpPr>
        <p:spPr bwMode="auto">
          <a:xfrm>
            <a:off x="50800" y="3176588"/>
            <a:ext cx="3222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 Neue" charset="0"/>
                <a:ea typeface="ＭＳ Ｐゴシック" charset="0"/>
                <a:cs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5pPr>
            <a:lvl6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6pPr>
            <a:lvl7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7pPr>
            <a:lvl8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8pPr>
            <a:lvl9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 sz="2800">
                <a:solidFill>
                  <a:srgbClr val="000066"/>
                </a:solidFill>
                <a:latin typeface="Arial" charset="0"/>
              </a:rPr>
              <a:t>*</a:t>
            </a:r>
          </a:p>
        </p:txBody>
      </p:sp>
      <p:sp>
        <p:nvSpPr>
          <p:cNvPr id="258185" name="Text Box 193"/>
          <p:cNvSpPr txBox="1">
            <a:spLocks noChangeArrowheads="1"/>
          </p:cNvSpPr>
          <p:nvPr/>
        </p:nvSpPr>
        <p:spPr bwMode="auto">
          <a:xfrm>
            <a:off x="50800" y="3360738"/>
            <a:ext cx="3222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 Neue" charset="0"/>
                <a:ea typeface="ＭＳ Ｐゴシック" charset="0"/>
                <a:cs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5pPr>
            <a:lvl6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6pPr>
            <a:lvl7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7pPr>
            <a:lvl8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8pPr>
            <a:lvl9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 sz="2800">
                <a:solidFill>
                  <a:srgbClr val="000066"/>
                </a:solidFill>
                <a:latin typeface="Arial" charset="0"/>
              </a:rPr>
              <a:t>*</a:t>
            </a:r>
          </a:p>
        </p:txBody>
      </p:sp>
      <p:sp>
        <p:nvSpPr>
          <p:cNvPr id="258186" name="Text Box 194"/>
          <p:cNvSpPr txBox="1">
            <a:spLocks noChangeArrowheads="1"/>
          </p:cNvSpPr>
          <p:nvPr/>
        </p:nvSpPr>
        <p:spPr bwMode="auto">
          <a:xfrm>
            <a:off x="50800" y="3554413"/>
            <a:ext cx="3222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 Neue" charset="0"/>
                <a:ea typeface="ＭＳ Ｐゴシック" charset="0"/>
                <a:cs typeface="Arial" charset="0"/>
              </a:defRPr>
            </a:lvl1pPr>
            <a:lvl2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5pPr>
            <a:lvl6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6pPr>
            <a:lvl7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7pPr>
            <a:lvl8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8pPr>
            <a:lvl9pPr eaLnBrk="0" hangingPunct="0">
              <a:defRPr>
                <a:solidFill>
                  <a:schemeClr val="tx1"/>
                </a:solidFill>
                <a:latin typeface="Helvetica Neue" charset="0"/>
                <a:ea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 sz="2800">
                <a:solidFill>
                  <a:srgbClr val="000066"/>
                </a:solidFill>
                <a:latin typeface="Arial" charset="0"/>
              </a:rPr>
              <a:t>*</a:t>
            </a:r>
          </a:p>
        </p:txBody>
      </p:sp>
      <p:grpSp>
        <p:nvGrpSpPr>
          <p:cNvPr id="93" name="Group 222"/>
          <p:cNvGrpSpPr>
            <a:grpSpLocks/>
          </p:cNvGrpSpPr>
          <p:nvPr/>
        </p:nvGrpSpPr>
        <p:grpSpPr bwMode="auto">
          <a:xfrm>
            <a:off x="5402263" y="1660525"/>
            <a:ext cx="2603500" cy="2400300"/>
            <a:chOff x="3359" y="1183"/>
            <a:chExt cx="1640" cy="1512"/>
          </a:xfrm>
        </p:grpSpPr>
        <p:grpSp>
          <p:nvGrpSpPr>
            <p:cNvPr id="30864" name="Group 210"/>
            <p:cNvGrpSpPr>
              <a:grpSpLocks/>
            </p:cNvGrpSpPr>
            <p:nvPr/>
          </p:nvGrpSpPr>
          <p:grpSpPr bwMode="auto">
            <a:xfrm>
              <a:off x="3359" y="2359"/>
              <a:ext cx="270" cy="336"/>
              <a:chOff x="2602" y="1067"/>
              <a:chExt cx="270" cy="336"/>
            </a:xfrm>
          </p:grpSpPr>
          <p:sp>
            <p:nvSpPr>
              <p:cNvPr id="258204" name="AutoShape 211"/>
              <p:cNvSpPr>
                <a:spLocks noChangeAspect="1" noChangeArrowheads="1"/>
              </p:cNvSpPr>
              <p:nvPr/>
            </p:nvSpPr>
            <p:spPr bwMode="auto">
              <a:xfrm>
                <a:off x="2602" y="1067"/>
                <a:ext cx="270" cy="285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508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de-DE" sz="320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03" name="Text Box 212"/>
              <p:cNvSpPr txBox="1">
                <a:spLocks noChangeArrowheads="1"/>
              </p:cNvSpPr>
              <p:nvPr/>
            </p:nvSpPr>
            <p:spPr bwMode="auto">
              <a:xfrm>
                <a:off x="2638" y="1076"/>
                <a:ext cx="197" cy="32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 b="1" i="1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de-DE" i="0">
                    <a:solidFill>
                      <a:srgbClr val="000066"/>
                    </a:solidFill>
                    <a:latin typeface="Bookman Old Style" pitchFamily="18" charset="0"/>
                    <a:ea typeface="+mn-ea"/>
                    <a:cs typeface="Arial" charset="0"/>
                  </a:rPr>
                  <a:t>!</a:t>
                </a:r>
              </a:p>
            </p:txBody>
          </p:sp>
        </p:grpSp>
        <p:grpSp>
          <p:nvGrpSpPr>
            <p:cNvPr id="30865" name="Group 213"/>
            <p:cNvGrpSpPr>
              <a:grpSpLocks noChangeAspect="1"/>
            </p:cNvGrpSpPr>
            <p:nvPr/>
          </p:nvGrpSpPr>
          <p:grpSpPr bwMode="auto">
            <a:xfrm>
              <a:off x="4727" y="1183"/>
              <a:ext cx="272" cy="272"/>
              <a:chOff x="5167" y="2185"/>
              <a:chExt cx="227" cy="227"/>
            </a:xfrm>
          </p:grpSpPr>
          <p:sp>
            <p:nvSpPr>
              <p:cNvPr id="98" name="Oval 214"/>
              <p:cNvSpPr>
                <a:spLocks noChangeAspect="1" noChangeArrowheads="1"/>
              </p:cNvSpPr>
              <p:nvPr/>
            </p:nvSpPr>
            <p:spPr bwMode="auto">
              <a:xfrm>
                <a:off x="5167" y="2185"/>
                <a:ext cx="227" cy="227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rgbClr val="000066"/>
                </a:solidFill>
                <a:round/>
                <a:headEnd/>
                <a:tailEnd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de-DE">
                  <a:solidFill>
                    <a:srgbClr val="000000"/>
                  </a:solidFill>
                  <a:ea typeface="+mn-ea"/>
                  <a:cs typeface="Arial" charset="0"/>
                </a:endParaRPr>
              </a:p>
            </p:txBody>
          </p:sp>
          <p:grpSp>
            <p:nvGrpSpPr>
              <p:cNvPr id="30870" name="Group 215"/>
              <p:cNvGrpSpPr>
                <a:grpSpLocks noChangeAspect="1"/>
              </p:cNvGrpSpPr>
              <p:nvPr/>
            </p:nvGrpSpPr>
            <p:grpSpPr bwMode="auto">
              <a:xfrm rot="1400281">
                <a:off x="5221" y="2220"/>
                <a:ext cx="111" cy="145"/>
                <a:chOff x="3017" y="3621"/>
                <a:chExt cx="348" cy="310"/>
              </a:xfrm>
            </p:grpSpPr>
            <p:sp>
              <p:nvSpPr>
                <p:cNvPr id="258202" name="Line 216"/>
                <p:cNvSpPr>
                  <a:spLocks noChangeAspect="1" noChangeShapeType="1"/>
                </p:cNvSpPr>
                <p:nvPr/>
              </p:nvSpPr>
              <p:spPr bwMode="auto">
                <a:xfrm>
                  <a:off x="3011" y="3783"/>
                  <a:ext cx="201" cy="137"/>
                </a:xfrm>
                <a:prstGeom prst="line">
                  <a:avLst/>
                </a:prstGeom>
                <a:noFill/>
                <a:ln w="50800">
                  <a:solidFill>
                    <a:srgbClr val="000066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de-DE">
                    <a:cs typeface="Arial" charset="0"/>
                  </a:endParaRPr>
                </a:p>
              </p:txBody>
            </p:sp>
            <p:sp>
              <p:nvSpPr>
                <p:cNvPr id="30872" name="Freeform 217"/>
                <p:cNvSpPr>
                  <a:spLocks noChangeAspect="1"/>
                </p:cNvSpPr>
                <p:nvPr/>
              </p:nvSpPr>
              <p:spPr bwMode="auto">
                <a:xfrm>
                  <a:off x="3223" y="3621"/>
                  <a:ext cx="142" cy="310"/>
                </a:xfrm>
                <a:custGeom>
                  <a:avLst/>
                  <a:gdLst>
                    <a:gd name="T0" fmla="*/ 4 w 142"/>
                    <a:gd name="T1" fmla="*/ 310 h 310"/>
                    <a:gd name="T2" fmla="*/ 23 w 142"/>
                    <a:gd name="T3" fmla="*/ 146 h 310"/>
                    <a:gd name="T4" fmla="*/ 142 w 142"/>
                    <a:gd name="T5" fmla="*/ 0 h 31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42" h="310">
                      <a:moveTo>
                        <a:pt x="4" y="310"/>
                      </a:moveTo>
                      <a:cubicBezTo>
                        <a:pt x="2" y="254"/>
                        <a:pt x="0" y="198"/>
                        <a:pt x="23" y="146"/>
                      </a:cubicBezTo>
                      <a:cubicBezTo>
                        <a:pt x="46" y="94"/>
                        <a:pt x="122" y="24"/>
                        <a:pt x="142" y="0"/>
                      </a:cubicBezTo>
                    </a:path>
                  </a:pathLst>
                </a:custGeom>
                <a:noFill/>
                <a:ln w="50800" cap="flat" cmpd="sng">
                  <a:solidFill>
                    <a:srgbClr val="000066"/>
                  </a:solidFill>
                  <a:prstDash val="solid"/>
                  <a:round/>
                  <a:headEnd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</p:grpSp>
        </p:grpSp>
        <p:sp>
          <p:nvSpPr>
            <p:cNvPr id="258197" name="Line 221"/>
            <p:cNvSpPr>
              <a:spLocks noChangeShapeType="1"/>
            </p:cNvSpPr>
            <p:nvPr/>
          </p:nvSpPr>
          <p:spPr bwMode="auto">
            <a:xfrm flipV="1">
              <a:off x="3700" y="1376"/>
              <a:ext cx="867" cy="1003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de-DE">
                <a:cs typeface="Arial" charset="0"/>
              </a:endParaRPr>
            </a:p>
          </p:txBody>
        </p:sp>
      </p:grpSp>
      <p:sp>
        <p:nvSpPr>
          <p:cNvPr id="30859" name="Textfeld 94"/>
          <p:cNvSpPr txBox="1">
            <a:spLocks noChangeArrowheads="1"/>
          </p:cNvSpPr>
          <p:nvPr/>
        </p:nvSpPr>
        <p:spPr bwMode="auto">
          <a:xfrm>
            <a:off x="323850" y="217488"/>
            <a:ext cx="68404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de-DE" sz="2200" b="1" dirty="0" err="1">
                <a:solidFill>
                  <a:srgbClr val="000066"/>
                </a:solidFill>
                <a:latin typeface="Arial" charset="0"/>
              </a:rPr>
              <a:t>Hétérogénéité</a:t>
            </a:r>
            <a:r>
              <a:rPr lang="de-DE" sz="2200" b="1" dirty="0">
                <a:solidFill>
                  <a:srgbClr val="000066"/>
                </a:solidFill>
                <a:latin typeface="Arial" charset="0"/>
              </a:rPr>
              <a:t> des </a:t>
            </a:r>
            <a:r>
              <a:rPr lang="de-DE" sz="2200" b="1" dirty="0" err="1">
                <a:solidFill>
                  <a:srgbClr val="000066"/>
                </a:solidFill>
                <a:latin typeface="Arial" charset="0"/>
              </a:rPr>
              <a:t>capacités</a:t>
            </a:r>
            <a:r>
              <a:rPr lang="de-DE" sz="2200" b="1" dirty="0">
                <a:solidFill>
                  <a:srgbClr val="000066"/>
                </a:solidFill>
                <a:latin typeface="Arial" charset="0"/>
              </a:rPr>
              <a:t> </a:t>
            </a:r>
            <a:r>
              <a:rPr lang="de-DE" sz="2200" b="1" dirty="0" err="1">
                <a:solidFill>
                  <a:srgbClr val="000066"/>
                </a:solidFill>
                <a:latin typeface="Arial" charset="0"/>
              </a:rPr>
              <a:t>fonctionnelles</a:t>
            </a:r>
            <a:endParaRPr lang="de-DE" sz="22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258191" name="AutoShape 186"/>
          <p:cNvSpPr>
            <a:spLocks noChangeArrowheads="1"/>
          </p:cNvSpPr>
          <p:nvPr/>
        </p:nvSpPr>
        <p:spPr bwMode="auto">
          <a:xfrm rot="20599448" flipH="1">
            <a:off x="2740025" y="1485900"/>
            <a:ext cx="1135063" cy="1968500"/>
          </a:xfrm>
          <a:prstGeom prst="lightningBolt">
            <a:avLst/>
          </a:prstGeom>
          <a:solidFill>
            <a:srgbClr val="EAEAEA"/>
          </a:solidFill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861" name="Textfeld 3"/>
          <p:cNvSpPr txBox="1">
            <a:spLocks noChangeArrowheads="1"/>
          </p:cNvSpPr>
          <p:nvPr/>
        </p:nvSpPr>
        <p:spPr bwMode="auto">
          <a:xfrm>
            <a:off x="5422819" y="1092200"/>
            <a:ext cx="260199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1600" dirty="0" err="1">
                <a:solidFill>
                  <a:srgbClr val="000066"/>
                </a:solidFill>
                <a:latin typeface="Arial" charset="0"/>
              </a:rPr>
              <a:t>Capacités</a:t>
            </a:r>
            <a:r>
              <a:rPr lang="de-DE" sz="1600" dirty="0">
                <a:solidFill>
                  <a:srgbClr val="000066"/>
                </a:solidFill>
                <a:latin typeface="Arial" charset="0"/>
              </a:rPr>
              <a:t> </a:t>
            </a:r>
            <a:r>
              <a:rPr lang="de-DE" sz="1600" dirty="0" err="1">
                <a:solidFill>
                  <a:srgbClr val="000066"/>
                </a:solidFill>
                <a:latin typeface="Arial" charset="0"/>
              </a:rPr>
              <a:t>fonctionnelles</a:t>
            </a:r>
            <a:endParaRPr lang="de-DE" sz="1600" b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30862" name="Textfeld 99"/>
          <p:cNvSpPr txBox="1">
            <a:spLocks noChangeArrowheads="1"/>
          </p:cNvSpPr>
          <p:nvPr/>
        </p:nvSpPr>
        <p:spPr bwMode="auto">
          <a:xfrm>
            <a:off x="323528" y="5157192"/>
            <a:ext cx="78488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43053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43053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eaLnBrk="0" hangingPunct="0">
              <a:tabLst>
                <a:tab pos="43053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eaLnBrk="0" hangingPunct="0">
              <a:tabLst>
                <a:tab pos="43053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eaLnBrk="0" hangingPunct="0">
              <a:tabLst>
                <a:tab pos="43053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3053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3053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3053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43053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1400" b="1" dirty="0">
                <a:solidFill>
                  <a:srgbClr val="000066"/>
                </a:solidFill>
                <a:latin typeface="Arial" charset="0"/>
              </a:rPr>
              <a:t>► </a:t>
            </a:r>
            <a:r>
              <a:rPr lang="de-DE" sz="1400" b="1" u="sng" dirty="0" err="1">
                <a:solidFill>
                  <a:srgbClr val="000066"/>
                </a:solidFill>
                <a:latin typeface="Arial" charset="0"/>
              </a:rPr>
              <a:t>Capacités</a:t>
            </a:r>
            <a:r>
              <a:rPr lang="de-DE" sz="1400" b="1" u="sng" dirty="0">
                <a:solidFill>
                  <a:srgbClr val="000066"/>
                </a:solidFill>
                <a:latin typeface="Arial" charset="0"/>
              </a:rPr>
              <a:t> </a:t>
            </a:r>
            <a:r>
              <a:rPr lang="de-DE" sz="1400" b="1" u="sng" dirty="0" err="1">
                <a:solidFill>
                  <a:srgbClr val="000066"/>
                </a:solidFill>
                <a:latin typeface="Arial" charset="0"/>
              </a:rPr>
              <a:t>fonctionnelles</a:t>
            </a:r>
            <a:endParaRPr lang="de-DE" sz="1400" b="1" u="sng" dirty="0">
              <a:solidFill>
                <a:srgbClr val="000066"/>
              </a:solidFill>
              <a:latin typeface="Arial" charset="0"/>
            </a:endParaRPr>
          </a:p>
          <a:p>
            <a:pPr eaLnBrk="1" hangingPunct="1"/>
            <a:endParaRPr lang="de-DE" sz="1400" b="1" dirty="0">
              <a:solidFill>
                <a:srgbClr val="000066"/>
              </a:solidFill>
              <a:latin typeface="Arial" charset="0"/>
            </a:endParaRPr>
          </a:p>
          <a:p>
            <a:pPr eaLnBrk="1" hangingPunct="1"/>
            <a:r>
              <a:rPr lang="fr-FR" sz="1600" dirty="0">
                <a:solidFill>
                  <a:srgbClr val="000066"/>
                </a:solidFill>
                <a:latin typeface="Arial" charset="0"/>
              </a:rPr>
              <a:t>Fonction et structure corporelles, activité, participation</a:t>
            </a:r>
            <a:r>
              <a:rPr lang="de-DE" sz="1600" b="1" dirty="0">
                <a:solidFill>
                  <a:srgbClr val="000066"/>
                </a:solidFill>
                <a:latin typeface="Arial" charset="0"/>
              </a:rPr>
              <a:t>   </a:t>
            </a:r>
            <a:endParaRPr lang="de-DE" sz="1400" b="1" dirty="0">
              <a:solidFill>
                <a:srgbClr val="0000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358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highlight>
                  <a:srgbClr val="FFFF00"/>
                </a:highlight>
              </a:rPr>
              <a:t>Points/</a:t>
            </a:r>
            <a:r>
              <a:rPr lang="de-DE" dirty="0" err="1">
                <a:highlight>
                  <a:srgbClr val="FFFF00"/>
                </a:highlight>
              </a:rPr>
              <a:t>domaines</a:t>
            </a:r>
            <a:r>
              <a:rPr lang="de-DE" dirty="0"/>
              <a:t> </a:t>
            </a:r>
            <a:r>
              <a:rPr lang="de-DE" dirty="0" err="1"/>
              <a:t>problématiques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r>
              <a:rPr lang="de-DE" b="1" dirty="0" err="1"/>
              <a:t>Traitement</a:t>
            </a:r>
            <a:r>
              <a:rPr lang="de-DE" b="1" dirty="0"/>
              <a:t> </a:t>
            </a:r>
            <a:r>
              <a:rPr lang="de-DE" b="1" dirty="0" err="1"/>
              <a:t>insuffisant</a:t>
            </a:r>
            <a:r>
              <a:rPr lang="de-DE" b="1" dirty="0"/>
              <a:t>/</a:t>
            </a:r>
            <a:r>
              <a:rPr lang="de-DE" b="1" dirty="0" err="1"/>
              <a:t>inapproprié</a:t>
            </a:r>
            <a:endParaRPr lang="de-DE" dirty="0"/>
          </a:p>
          <a:p>
            <a:endParaRPr lang="de-DE" dirty="0"/>
          </a:p>
          <a:p>
            <a:r>
              <a:rPr lang="de-DE" b="1" dirty="0" err="1"/>
              <a:t>Traitement</a:t>
            </a:r>
            <a:r>
              <a:rPr lang="de-DE" b="1" dirty="0"/>
              <a:t> </a:t>
            </a:r>
            <a:r>
              <a:rPr lang="de-DE" b="1" dirty="0" err="1"/>
              <a:t>excessif</a:t>
            </a:r>
            <a:r>
              <a:rPr lang="de-DE" b="1" dirty="0"/>
              <a:t>/</a:t>
            </a:r>
            <a:r>
              <a:rPr lang="de-DE" b="1" dirty="0" err="1"/>
              <a:t>inapproprié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748441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 (FWB)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006600"/>
          </a:solidFill>
        </a:ln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a:spPr>
      <a:bodyPr spcFirstLastPara="0" vert="horz" wrap="square" lIns="411535" tIns="24721" rIns="411535" bIns="24723" numCol="1" spcCol="1270" anchor="ctr" anchorCtr="0">
        <a:noAutofit/>
      </a:bodyPr>
      <a:lstStyle>
        <a:defPPr algn="ctr" defTabSz="222250">
          <a:lnSpc>
            <a:spcPct val="90000"/>
          </a:lnSpc>
          <a:spcBef>
            <a:spcPct val="0"/>
          </a:spcBef>
          <a:spcAft>
            <a:spcPct val="35000"/>
          </a:spcAft>
          <a:defRPr sz="500" kern="1200">
            <a:solidFill>
              <a:srgbClr val="003300"/>
            </a:solidFill>
          </a:defRPr>
        </a:defPPr>
      </a:lstStyle>
      <a:style>
        <a:lnRef idx="2">
          <a:scrgbClr r="0" g="0" b="0"/>
        </a:lnRef>
        <a:fillRef idx="0">
          <a:scrgbClr r="0" g="0" b="0"/>
        </a:fillRef>
        <a:effectRef idx="0">
          <a:schemeClr val="accent1">
            <a:hueOff val="0"/>
            <a:satOff val="0"/>
            <a:lumOff val="0"/>
            <a:alphaOff val="0"/>
          </a:schemeClr>
        </a:effectRef>
        <a:fontRef idx="minor">
          <a:schemeClr val="tx1">
            <a:hueOff val="0"/>
            <a:satOff val="0"/>
            <a:lumOff val="0"/>
            <a:alphaOff val="0"/>
          </a:schemeClr>
        </a:fontRef>
      </a:style>
    </a:spDef>
    <a:lnDef>
      <a:spPr bwMode="auto">
        <a:noFill/>
        <a:ln w="28575" cap="flat" cmpd="sng" algn="ctr">
          <a:solidFill>
            <a:srgbClr val="006666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1539</Words>
  <Application>Microsoft Office PowerPoint</Application>
  <PresentationFormat>Bildschirmpräsentation (4:3)</PresentationFormat>
  <Paragraphs>522</Paragraphs>
  <Slides>38</Slides>
  <Notes>30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38</vt:i4>
      </vt:variant>
    </vt:vector>
  </HeadingPairs>
  <TitlesOfParts>
    <vt:vector size="46" baseType="lpstr">
      <vt:lpstr>Arial Unicode MS</vt:lpstr>
      <vt:lpstr>ＭＳ Ｐゴシック</vt:lpstr>
      <vt:lpstr>Arial</vt:lpstr>
      <vt:lpstr>Bookman Old Style</vt:lpstr>
      <vt:lpstr>Tahoma</vt:lpstr>
      <vt:lpstr>Times New Roman</vt:lpstr>
      <vt:lpstr>Wingdings</vt:lpstr>
      <vt:lpstr>Standarddesign (FWB)</vt:lpstr>
      <vt:lpstr>La Gestion du Vieillissement en grande region  </vt:lpstr>
      <vt:lpstr>Eos et Tithonos Louvre -  460 v.Chr.</vt:lpstr>
      <vt:lpstr>Personnes âgées et très âgées - un groupe de population en augmentation</vt:lpstr>
      <vt:lpstr>Santé - Espérance de vie</vt:lpstr>
      <vt:lpstr>Structure de la population - Augmentation du nombre de personnes très âgées</vt:lpstr>
      <vt:lpstr>Mise en contexte : structure de la population en Europe</vt:lpstr>
      <vt:lpstr>PowerPoint-Präsentation</vt:lpstr>
      <vt:lpstr>PowerPoint-Präsentation</vt:lpstr>
      <vt:lpstr>Points/domaines problématiques</vt:lpstr>
      <vt:lpstr>DMARD classiques / DMARD biologiques</vt:lpstr>
      <vt:lpstr> AINS/ corticostéroïdes</vt:lpstr>
      <vt:lpstr>Définition des patients gériatriques</vt:lpstr>
      <vt:lpstr>Multimorbidité</vt:lpstr>
      <vt:lpstr>Syndrome gériatrique/ I majuscules</vt:lpstr>
      <vt:lpstr>Définition des patients gériatriques</vt:lpstr>
      <vt:lpstr>PowerPoint-Präsentation</vt:lpstr>
      <vt:lpstr>Patient gériatrique</vt:lpstr>
      <vt:lpstr>Concept de gériatrie au niveau fédéral</vt:lpstr>
      <vt:lpstr>Structures de soins gériatriques - Accessibilité </vt:lpstr>
      <vt:lpstr>Concept de gériatrie RLP 1995 Mise en place de la rééducation gériatrique Pas d'hospitalisation</vt:lpstr>
      <vt:lpstr>Cliniques de rééducation  Gériatrie aiguë</vt:lpstr>
      <vt:lpstr>Structures de soins gériatriques - Accessibilité Rhénanie-Palatinat</vt:lpstr>
      <vt:lpstr>Structures de soins gériatriques - Gériatrie à l'hôpital</vt:lpstr>
      <vt:lpstr>Structures de soins gériatriques - Gériatrie dans les cliniques de rééducation</vt:lpstr>
      <vt:lpstr>Patient gériatrique</vt:lpstr>
      <vt:lpstr>Patient gériatrique</vt:lpstr>
      <vt:lpstr>Equipe multi-professionnelle</vt:lpstr>
      <vt:lpstr>Concept de traitement spécifique à la gériatrie </vt:lpstr>
      <vt:lpstr>Prioriser les traitements d'un point de vue gériatrique</vt:lpstr>
      <vt:lpstr>Mon équipe/service</vt:lpstr>
      <vt:lpstr>PowerPoint-Präsentation</vt:lpstr>
      <vt:lpstr>Ergothérapie</vt:lpstr>
      <vt:lpstr>Musicothérapie</vt:lpstr>
      <vt:lpstr>Thérapie par l‘animal</vt:lpstr>
      <vt:lpstr>Repas partagés</vt:lpstr>
      <vt:lpstr>Résultats Concept de traitement gériatrique</vt:lpstr>
      <vt:lpstr>Ce à quoi vous devez faire attention ….</vt:lpstr>
      <vt:lpstr>Merci pour votre attention</vt:lpstr>
    </vt:vector>
  </TitlesOfParts>
  <Company>egzb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kühnel</dc:creator>
  <cp:lastModifiedBy>Dieregsweiler, Bastian</cp:lastModifiedBy>
  <cp:revision>1604</cp:revision>
  <cp:lastPrinted>2021-08-16T13:42:01Z</cp:lastPrinted>
  <dcterms:created xsi:type="dcterms:W3CDTF">2005-12-13T11:40:43Z</dcterms:created>
  <dcterms:modified xsi:type="dcterms:W3CDTF">2022-04-20T08:38:25Z</dcterms:modified>
</cp:coreProperties>
</file>